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5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56360" y="553212"/>
            <a:ext cx="3883151" cy="5135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34000" y="304800"/>
            <a:ext cx="1194815" cy="865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1082" y="-60831"/>
            <a:ext cx="467583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7627" y="3938015"/>
            <a:ext cx="6222745" cy="4635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quad-a.or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tvc-aaa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od.l.Glidewell.civ@mail.mil" TargetMode="External"/><Relationship Id="rId5" Type="http://schemas.openxmlformats.org/officeDocument/2006/relationships/hyperlink" Target="mailto:Leon.hite2.ctr@mail.mil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Richard.s.arnold.ctr@mail.mil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257" y="2602228"/>
            <a:ext cx="9283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WH</a:t>
            </a:r>
            <a:r>
              <a:rPr sz="2400" dirty="0"/>
              <a:t>E</a:t>
            </a:r>
            <a:r>
              <a:rPr sz="2400" spc="5" dirty="0"/>
              <a:t>N</a:t>
            </a:r>
            <a:r>
              <a:rPr sz="2400" u="none" dirty="0"/>
              <a:t>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351430" y="2656203"/>
            <a:ext cx="5145381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b="1" dirty="0" smtClean="0">
                <a:latin typeface="Calibri"/>
                <a:cs typeface="Calibri"/>
              </a:rPr>
              <a:t>12 MAR 22</a:t>
            </a:r>
            <a:r>
              <a:rPr sz="2000" b="1" dirty="0" smtClean="0">
                <a:latin typeface="Calibri"/>
                <a:cs typeface="Calibri"/>
              </a:rPr>
              <a:t>/ </a:t>
            </a:r>
            <a:r>
              <a:rPr sz="2000" b="1" spc="-15" dirty="0">
                <a:latin typeface="Calibri"/>
                <a:cs typeface="Calibri"/>
              </a:rPr>
              <a:t>Safe </a:t>
            </a:r>
            <a:r>
              <a:rPr sz="2000" b="1" spc="-5" dirty="0">
                <a:latin typeface="Calibri"/>
                <a:cs typeface="Calibri"/>
              </a:rPr>
              <a:t>Light </a:t>
            </a:r>
            <a:r>
              <a:rPr sz="2000" b="1" spc="-5" dirty="0" smtClean="0">
                <a:latin typeface="Calibri"/>
                <a:cs typeface="Calibri"/>
              </a:rPr>
              <a:t>(</a:t>
            </a:r>
            <a:r>
              <a:rPr lang="en-US" sz="2000" b="1" spc="-5" dirty="0" smtClean="0">
                <a:latin typeface="Calibri"/>
                <a:cs typeface="Calibri"/>
              </a:rPr>
              <a:t>5</a:t>
            </a:r>
            <a:r>
              <a:rPr sz="2000" b="1" spc="-5" dirty="0" smtClean="0">
                <a:latin typeface="Calibri"/>
                <a:cs typeface="Calibri"/>
              </a:rPr>
              <a:t>:</a:t>
            </a:r>
            <a:r>
              <a:rPr lang="en-US" sz="2000" b="1" spc="-5" dirty="0" smtClean="0">
                <a:latin typeface="Calibri"/>
                <a:cs typeface="Calibri"/>
              </a:rPr>
              <a:t>3</a:t>
            </a:r>
            <a:r>
              <a:rPr sz="2000" b="1" spc="-5" dirty="0" smtClean="0">
                <a:latin typeface="Calibri"/>
                <a:cs typeface="Calibri"/>
              </a:rPr>
              <a:t>0am</a:t>
            </a:r>
            <a:r>
              <a:rPr sz="2000" b="1" spc="-5" dirty="0">
                <a:latin typeface="Calibri"/>
                <a:cs typeface="Calibri"/>
              </a:rPr>
              <a:t>) until</a:t>
            </a:r>
            <a:r>
              <a:rPr sz="2000" b="1" spc="-19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2:00pm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065" y="3028188"/>
            <a:ext cx="58470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WHERE</a:t>
            </a:r>
            <a:r>
              <a:rPr sz="2400" b="1" spc="-5" dirty="0">
                <a:latin typeface="Calibri"/>
                <a:cs typeface="Calibri"/>
              </a:rPr>
              <a:t>: </a:t>
            </a:r>
            <a:r>
              <a:rPr sz="2000" b="1" spc="-20" dirty="0">
                <a:latin typeface="Calibri"/>
                <a:cs typeface="Calibri"/>
              </a:rPr>
              <a:t>Lake </a:t>
            </a:r>
            <a:r>
              <a:rPr sz="2000" b="1" spc="-15" dirty="0" smtClean="0">
                <a:latin typeface="Calibri"/>
                <a:cs typeface="Calibri"/>
              </a:rPr>
              <a:t>Guntersville</a:t>
            </a:r>
            <a:r>
              <a:rPr lang="en-US" sz="2000" b="1" spc="-15" dirty="0" smtClean="0">
                <a:latin typeface="Calibri"/>
                <a:cs typeface="Calibri"/>
              </a:rPr>
              <a:t>, Scottsboro AL,</a:t>
            </a:r>
            <a:r>
              <a:rPr sz="2400" b="1" spc="-15" dirty="0" smtClean="0">
                <a:latin typeface="Calibri"/>
                <a:cs typeface="Calibri"/>
              </a:rPr>
              <a:t> </a:t>
            </a:r>
            <a:r>
              <a:rPr sz="2000" b="1" spc="-5" dirty="0" smtClean="0">
                <a:latin typeface="Calibri"/>
                <a:cs typeface="Calibri"/>
              </a:rPr>
              <a:t>Jackson </a:t>
            </a:r>
            <a:r>
              <a:rPr sz="2000" b="1" spc="-5" dirty="0">
                <a:latin typeface="Calibri"/>
                <a:cs typeface="Calibri"/>
              </a:rPr>
              <a:t>County </a:t>
            </a:r>
            <a:r>
              <a:rPr sz="2000" b="1" spc="-15" dirty="0">
                <a:latin typeface="Calibri"/>
                <a:cs typeface="Calibri"/>
              </a:rPr>
              <a:t>Park</a:t>
            </a:r>
            <a:r>
              <a:rPr sz="2000" b="1" spc="-15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Ramp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1379" y="3719500"/>
            <a:ext cx="756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sz="2400" b="1" u="heavy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5566" y="3761689"/>
            <a:ext cx="5331878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$60 per </a:t>
            </a:r>
            <a:r>
              <a:rPr sz="2000" b="1" spc="-10" dirty="0">
                <a:latin typeface="Calibri"/>
                <a:cs typeface="Calibri"/>
              </a:rPr>
              <a:t>boat </a:t>
            </a:r>
            <a:r>
              <a:rPr sz="2000" b="1" spc="-5" dirty="0">
                <a:latin typeface="Calibri"/>
                <a:cs typeface="Calibri"/>
              </a:rPr>
              <a:t>with </a:t>
            </a:r>
            <a:r>
              <a:rPr sz="2000" b="1" dirty="0">
                <a:latin typeface="Calibri"/>
                <a:cs typeface="Calibri"/>
              </a:rPr>
              <a:t>100% </a:t>
            </a:r>
            <a:r>
              <a:rPr sz="2000" b="1" spc="-15" dirty="0">
                <a:latin typeface="Calibri"/>
                <a:cs typeface="Calibri"/>
              </a:rPr>
              <a:t>pay</a:t>
            </a:r>
            <a:r>
              <a:rPr sz="2000" b="1" spc="-110" dirty="0">
                <a:latin typeface="Calibri"/>
                <a:cs typeface="Calibri"/>
              </a:rPr>
              <a:t> </a:t>
            </a:r>
            <a:r>
              <a:rPr sz="2000" b="1" dirty="0" smtClean="0">
                <a:latin typeface="Calibri"/>
                <a:cs typeface="Calibri"/>
              </a:rPr>
              <a:t>out</a:t>
            </a:r>
            <a:r>
              <a:rPr lang="en-US" sz="2000" b="1" dirty="0" smtClean="0">
                <a:latin typeface="Calibri"/>
                <a:cs typeface="Calibri"/>
              </a:rPr>
              <a:t>.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b="1" dirty="0" smtClean="0">
                <a:latin typeface="Calibri"/>
                <a:cs typeface="Calibri"/>
              </a:rPr>
              <a:t>$</a:t>
            </a:r>
            <a:r>
              <a:rPr lang="en-US" sz="2000" b="1" dirty="0" smtClean="0">
                <a:latin typeface="Calibri"/>
                <a:cs typeface="Calibri"/>
              </a:rPr>
              <a:t>400 </a:t>
            </a:r>
            <a:r>
              <a:rPr lang="en-US" sz="2000" b="1" dirty="0" smtClean="0">
                <a:latin typeface="Calibri"/>
                <a:cs typeface="Calibri"/>
              </a:rPr>
              <a:t>Big </a:t>
            </a:r>
            <a:r>
              <a:rPr lang="en-US" sz="2000" b="1" dirty="0" smtClean="0">
                <a:latin typeface="Calibri"/>
                <a:cs typeface="Calibri"/>
              </a:rPr>
              <a:t>Fish is by </a:t>
            </a:r>
            <a:r>
              <a:rPr lang="en-US" sz="2000" b="1" dirty="0" err="1" smtClean="0">
                <a:latin typeface="Calibri"/>
                <a:cs typeface="Calibri"/>
              </a:rPr>
              <a:t>Yulista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943" y="4333145"/>
            <a:ext cx="6030595" cy="45884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100"/>
              </a:spcBef>
              <a:tabLst>
                <a:tab pos="1123950" algn="l"/>
              </a:tabLst>
            </a:pPr>
            <a:r>
              <a:rPr sz="2400" b="1" u="heavy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PRIZES</a:t>
            </a:r>
            <a:r>
              <a:rPr sz="2400" b="1" spc="-5" dirty="0" smtClean="0">
                <a:latin typeface="Calibri"/>
                <a:cs typeface="Calibri"/>
              </a:rPr>
              <a:t>:</a:t>
            </a:r>
            <a:r>
              <a:rPr lang="en-US" sz="2400" b="1" spc="-5" dirty="0">
                <a:latin typeface="Calibri"/>
                <a:cs typeface="Calibri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Payout determined by sponsorship + # entries.</a:t>
            </a:r>
            <a:r>
              <a:rPr b="1" dirty="0" smtClean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Plus door</a:t>
            </a:r>
            <a:r>
              <a:rPr b="1" spc="-14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prizes!</a:t>
            </a:r>
            <a:endParaRPr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u="heavy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GENERAL</a:t>
            </a:r>
            <a:r>
              <a:rPr sz="2400" b="1" u="heavy" spc="-7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INFO</a:t>
            </a:r>
            <a:r>
              <a:rPr sz="1600" b="1" spc="-5" dirty="0" smtClean="0"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  <a:p>
            <a:pPr marL="129539" indent="-116839">
              <a:lnSpc>
                <a:spcPct val="100000"/>
              </a:lnSpc>
              <a:buFont typeface="Arial"/>
              <a:buChar char="•"/>
              <a:tabLst>
                <a:tab pos="130175" algn="l"/>
              </a:tabLst>
            </a:pPr>
            <a:r>
              <a:rPr sz="1600" b="1" spc="-5" dirty="0">
                <a:latin typeface="Calibri"/>
                <a:cs typeface="Calibri"/>
              </a:rPr>
              <a:t>Buddy </a:t>
            </a:r>
            <a:r>
              <a:rPr sz="1600" b="1" spc="-30" dirty="0">
                <a:latin typeface="Calibri"/>
                <a:cs typeface="Calibri"/>
              </a:rPr>
              <a:t>Team Tournament </a:t>
            </a:r>
            <a:r>
              <a:rPr sz="1600" b="1" spc="-15" dirty="0">
                <a:latin typeface="Calibri"/>
                <a:cs typeface="Calibri"/>
              </a:rPr>
              <a:t>weighing best </a:t>
            </a:r>
            <a:r>
              <a:rPr sz="1600" b="1" spc="-5" dirty="0">
                <a:latin typeface="Calibri"/>
                <a:cs typeface="Calibri"/>
              </a:rPr>
              <a:t>5 </a:t>
            </a:r>
            <a:r>
              <a:rPr sz="1600" b="1" spc="-15" dirty="0">
                <a:latin typeface="Calibri"/>
                <a:cs typeface="Calibri"/>
              </a:rPr>
              <a:t>fish (1 </a:t>
            </a:r>
            <a:r>
              <a:rPr sz="1600" b="1" dirty="0">
                <a:latin typeface="Calibri"/>
                <a:cs typeface="Calibri"/>
              </a:rPr>
              <a:t>or </a:t>
            </a:r>
            <a:r>
              <a:rPr sz="1600" b="1" spc="-5" dirty="0">
                <a:latin typeface="Calibri"/>
                <a:cs typeface="Calibri"/>
              </a:rPr>
              <a:t>2 </a:t>
            </a:r>
            <a:r>
              <a:rPr sz="1600" b="1" spc="-15" dirty="0">
                <a:latin typeface="Calibri"/>
                <a:cs typeface="Calibri"/>
              </a:rPr>
              <a:t>people per</a:t>
            </a:r>
            <a:r>
              <a:rPr sz="1600" b="1" spc="2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boat)</a:t>
            </a:r>
            <a:endParaRPr sz="1600" dirty="0">
              <a:latin typeface="Calibri"/>
              <a:cs typeface="Calibri"/>
            </a:endParaRPr>
          </a:p>
          <a:p>
            <a:pPr marL="83820" indent="-71120">
              <a:lnSpc>
                <a:spcPct val="100000"/>
              </a:lnSpc>
              <a:buSzPct val="87500"/>
              <a:buFont typeface="Arial"/>
              <a:buChar char="•"/>
              <a:tabLst>
                <a:tab pos="84455" algn="l"/>
              </a:tabLst>
            </a:pPr>
            <a:r>
              <a:rPr sz="16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EARLY </a:t>
            </a:r>
            <a:r>
              <a:rPr sz="1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BIRD: Boats blast-off </a:t>
            </a:r>
            <a:r>
              <a:rPr sz="16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by order </a:t>
            </a:r>
            <a:r>
              <a:rPr sz="16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of </a:t>
            </a:r>
            <a:r>
              <a:rPr sz="1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paid </a:t>
            </a:r>
            <a:r>
              <a:rPr sz="16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registration</a:t>
            </a:r>
            <a:r>
              <a:rPr sz="1600" b="1" u="heavy" spc="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received!!</a:t>
            </a:r>
            <a:endParaRPr sz="1600" dirty="0">
              <a:latin typeface="Calibri"/>
              <a:cs typeface="Calibri"/>
            </a:endParaRPr>
          </a:p>
          <a:p>
            <a:pPr marL="129539" indent="-116839">
              <a:lnSpc>
                <a:spcPct val="100000"/>
              </a:lnSpc>
              <a:buFont typeface="Arial"/>
              <a:buChar char="•"/>
              <a:tabLst>
                <a:tab pos="130175" algn="l"/>
              </a:tabLst>
            </a:pPr>
            <a:r>
              <a:rPr sz="1600" b="1" spc="-15" dirty="0">
                <a:latin typeface="Calibri"/>
                <a:cs typeface="Calibri"/>
              </a:rPr>
              <a:t>Mail </a:t>
            </a:r>
            <a:r>
              <a:rPr sz="1600" b="1" spc="-5" dirty="0">
                <a:latin typeface="Calibri"/>
                <a:cs typeface="Calibri"/>
              </a:rPr>
              <a:t>in </a:t>
            </a:r>
            <a:r>
              <a:rPr sz="1600" b="1" spc="-15" dirty="0">
                <a:latin typeface="Calibri"/>
                <a:cs typeface="Calibri"/>
              </a:rPr>
              <a:t>registration with </a:t>
            </a:r>
            <a:r>
              <a:rPr sz="1600" b="1" spc="-20" dirty="0">
                <a:latin typeface="Calibri"/>
                <a:cs typeface="Calibri"/>
              </a:rPr>
              <a:t>entry </a:t>
            </a:r>
            <a:r>
              <a:rPr sz="1600" b="1" spc="-15" dirty="0">
                <a:latin typeface="Calibri"/>
                <a:cs typeface="Calibri"/>
              </a:rPr>
              <a:t>fee</a:t>
            </a:r>
            <a:r>
              <a:rPr sz="16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NLT </a:t>
            </a:r>
            <a:r>
              <a:rPr lang="en-US" sz="1600" b="1" u="heavy" spc="-4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5 MAR 22 </a:t>
            </a:r>
            <a:r>
              <a:rPr sz="1600" b="1" u="heavy" spc="-2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(Postmarked</a:t>
            </a:r>
            <a:r>
              <a:rPr sz="16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)!!!!</a:t>
            </a:r>
            <a:endParaRPr sz="1600" dirty="0">
              <a:latin typeface="Calibri"/>
              <a:cs typeface="Calibri"/>
            </a:endParaRPr>
          </a:p>
          <a:p>
            <a:pPr marL="129539" indent="-116839">
              <a:lnSpc>
                <a:spcPct val="100000"/>
              </a:lnSpc>
              <a:buFont typeface="Arial"/>
              <a:buChar char="•"/>
              <a:tabLst>
                <a:tab pos="130175" algn="l"/>
              </a:tabLst>
            </a:pPr>
            <a:r>
              <a:rPr sz="1600" b="1" spc="-15" dirty="0">
                <a:latin typeface="Calibri"/>
                <a:cs typeface="Calibri"/>
              </a:rPr>
              <a:t>Registration </a:t>
            </a:r>
            <a:r>
              <a:rPr sz="1600" b="1" spc="-10" dirty="0">
                <a:latin typeface="Calibri"/>
                <a:cs typeface="Calibri"/>
              </a:rPr>
              <a:t>at </a:t>
            </a:r>
            <a:r>
              <a:rPr sz="1600" b="1" spc="-15" dirty="0">
                <a:latin typeface="Calibri"/>
                <a:cs typeface="Calibri"/>
              </a:rPr>
              <a:t>ramp </a:t>
            </a:r>
            <a:r>
              <a:rPr sz="1600" b="1" spc="-5" dirty="0">
                <a:latin typeface="Calibri"/>
                <a:cs typeface="Calibri"/>
              </a:rPr>
              <a:t>will be</a:t>
            </a:r>
            <a:r>
              <a:rPr sz="16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CASH</a:t>
            </a:r>
            <a:r>
              <a:rPr sz="1600" b="1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ONLY!</a:t>
            </a:r>
            <a:endParaRPr sz="1600" dirty="0">
              <a:latin typeface="Calibri"/>
              <a:cs typeface="Calibri"/>
            </a:endParaRPr>
          </a:p>
          <a:p>
            <a:pPr marL="129539" indent="-116839">
              <a:lnSpc>
                <a:spcPts val="1914"/>
              </a:lnSpc>
              <a:buFont typeface="Arial"/>
              <a:buChar char="•"/>
              <a:tabLst>
                <a:tab pos="130175" algn="l"/>
              </a:tabLst>
            </a:pPr>
            <a:r>
              <a:rPr sz="1600" b="1" spc="-30" dirty="0">
                <a:latin typeface="Calibri"/>
                <a:cs typeface="Calibri"/>
              </a:rPr>
              <a:t>Tournament </a:t>
            </a:r>
            <a:r>
              <a:rPr sz="1600" b="1" spc="-10" dirty="0">
                <a:latin typeface="Calibri"/>
                <a:cs typeface="Calibri"/>
              </a:rPr>
              <a:t>Day </a:t>
            </a:r>
            <a:r>
              <a:rPr sz="1600" b="1" spc="-15" dirty="0">
                <a:latin typeface="Calibri"/>
                <a:cs typeface="Calibri"/>
              </a:rPr>
              <a:t>Registration </a:t>
            </a:r>
            <a:r>
              <a:rPr sz="1600" b="1" spc="-5" dirty="0">
                <a:latin typeface="Calibri"/>
                <a:cs typeface="Calibri"/>
              </a:rPr>
              <a:t>/ Check-in : </a:t>
            </a:r>
            <a:r>
              <a:rPr sz="1600" b="1" spc="-5" dirty="0" smtClean="0">
                <a:latin typeface="Calibri"/>
                <a:cs typeface="Calibri"/>
              </a:rPr>
              <a:t>4:</a:t>
            </a:r>
            <a:r>
              <a:rPr lang="en-US" sz="1600" b="1" spc="-5" dirty="0" smtClean="0">
                <a:latin typeface="Calibri"/>
                <a:cs typeface="Calibri"/>
              </a:rPr>
              <a:t>00</a:t>
            </a:r>
            <a:r>
              <a:rPr sz="1600" b="1" spc="-5" dirty="0" smtClean="0">
                <a:latin typeface="Calibri"/>
                <a:cs typeface="Calibri"/>
              </a:rPr>
              <a:t>am </a:t>
            </a:r>
            <a:r>
              <a:rPr sz="1600" b="1" spc="-5" dirty="0">
                <a:latin typeface="Calibri"/>
                <a:cs typeface="Calibri"/>
              </a:rPr>
              <a:t>–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15" dirty="0" smtClean="0">
                <a:latin typeface="Calibri"/>
                <a:cs typeface="Calibri"/>
              </a:rPr>
              <a:t>5:</a:t>
            </a:r>
            <a:r>
              <a:rPr lang="en-US" sz="1600" b="1" spc="15" dirty="0" smtClean="0">
                <a:latin typeface="Calibri"/>
                <a:cs typeface="Calibri"/>
              </a:rPr>
              <a:t>15</a:t>
            </a:r>
            <a:r>
              <a:rPr sz="1600" b="1" spc="15" dirty="0" smtClean="0">
                <a:latin typeface="Calibri"/>
                <a:cs typeface="Calibri"/>
              </a:rPr>
              <a:t>am</a:t>
            </a:r>
            <a:endParaRPr sz="1600" dirty="0">
              <a:latin typeface="Calibri"/>
              <a:cs typeface="Calibri"/>
            </a:endParaRPr>
          </a:p>
          <a:p>
            <a:pPr marL="129539" indent="-116839">
              <a:lnSpc>
                <a:spcPts val="1900"/>
              </a:lnSpc>
              <a:buFont typeface="Arial"/>
              <a:buChar char="•"/>
              <a:tabLst>
                <a:tab pos="130175" algn="l"/>
              </a:tabLst>
            </a:pPr>
            <a:r>
              <a:rPr sz="1600" b="1" spc="-5" dirty="0">
                <a:latin typeface="Calibri"/>
                <a:cs typeface="Calibri"/>
              </a:rPr>
              <a:t>See Back </a:t>
            </a:r>
            <a:r>
              <a:rPr sz="1600" b="1" dirty="0">
                <a:latin typeface="Calibri"/>
                <a:cs typeface="Calibri"/>
              </a:rPr>
              <a:t>of </a:t>
            </a:r>
            <a:r>
              <a:rPr sz="1600" b="1" spc="-5" dirty="0">
                <a:latin typeface="Calibri"/>
                <a:cs typeface="Calibri"/>
              </a:rPr>
              <a:t>Flyer </a:t>
            </a:r>
            <a:r>
              <a:rPr sz="1600" b="1" spc="-10" dirty="0">
                <a:latin typeface="Calibri"/>
                <a:cs typeface="Calibri"/>
              </a:rPr>
              <a:t>for </a:t>
            </a:r>
            <a:r>
              <a:rPr sz="1600" b="1" spc="-5" dirty="0">
                <a:latin typeface="Calibri"/>
                <a:cs typeface="Calibri"/>
              </a:rPr>
              <a:t>Rules and </a:t>
            </a:r>
            <a:r>
              <a:rPr sz="1600" b="1" spc="-20" dirty="0">
                <a:latin typeface="Calibri"/>
                <a:cs typeface="Calibri"/>
              </a:rPr>
              <a:t>Entry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Form</a:t>
            </a:r>
            <a:endParaRPr lang="en-US" sz="1600" b="1" spc="-15" dirty="0" smtClean="0">
              <a:latin typeface="Calibri"/>
              <a:cs typeface="Calibri"/>
            </a:endParaRPr>
          </a:p>
          <a:p>
            <a:pPr marL="129539" indent="-116839">
              <a:lnSpc>
                <a:spcPts val="1900"/>
              </a:lnSpc>
              <a:buFont typeface="Arial"/>
              <a:buChar char="•"/>
              <a:tabLst>
                <a:tab pos="130175" algn="l"/>
              </a:tabLst>
            </a:pPr>
            <a:r>
              <a:rPr lang="en-US" sz="1600" b="1" u="sng" spc="-15" dirty="0" smtClean="0">
                <a:solidFill>
                  <a:srgbClr val="FF0000"/>
                </a:solidFill>
                <a:latin typeface="Calibri"/>
                <a:cs typeface="Calibri"/>
              </a:rPr>
              <a:t>Outdoor Social Distancing Guidelines will be followed for this </a:t>
            </a:r>
            <a:r>
              <a:rPr lang="en-US" sz="1600" b="1" u="sng" spc="-15" dirty="0" smtClean="0">
                <a:solidFill>
                  <a:srgbClr val="FF0000"/>
                </a:solidFill>
                <a:latin typeface="Calibri"/>
                <a:cs typeface="Calibri"/>
              </a:rPr>
              <a:t>event</a:t>
            </a:r>
          </a:p>
          <a:p>
            <a:pPr marL="129539" indent="-116839">
              <a:lnSpc>
                <a:spcPts val="1900"/>
              </a:lnSpc>
              <a:buFont typeface="Arial"/>
              <a:buChar char="•"/>
              <a:tabLst>
                <a:tab pos="130175" algn="l"/>
              </a:tabLst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Interested in joining AAAA?  visit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b="1" dirty="0">
                <a:hlinkClick r:id="rId2"/>
              </a:rPr>
              <a:t>www.tvc-aaaa.com</a:t>
            </a:r>
            <a:r>
              <a:rPr lang="en-US" sz="1600" b="1" dirty="0"/>
              <a:t> or </a:t>
            </a:r>
            <a:r>
              <a:rPr lang="en-US" sz="1600" b="1" dirty="0">
                <a:hlinkClick r:id="rId3"/>
              </a:rPr>
              <a:t>www.quad-a.org</a:t>
            </a:r>
            <a:r>
              <a:rPr lang="en-US" sz="1600" b="1" dirty="0"/>
              <a:t> </a:t>
            </a:r>
            <a:r>
              <a:rPr lang="en-US" sz="1600" dirty="0"/>
              <a:t> </a:t>
            </a:r>
          </a:p>
          <a:p>
            <a:pPr marL="59055" algn="ctr">
              <a:lnSpc>
                <a:spcPts val="2385"/>
              </a:lnSpc>
            </a:pPr>
            <a:r>
              <a:rPr b="1" u="heavy" spc="-3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BOATER </a:t>
            </a:r>
            <a:r>
              <a:rPr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TOURNAMENT</a:t>
            </a:r>
            <a:r>
              <a:rPr b="1" u="heavy" spc="-1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CONTACTS:</a:t>
            </a:r>
            <a:endParaRPr dirty="0">
              <a:latin typeface="Calibri"/>
              <a:cs typeface="Calibri"/>
            </a:endParaRPr>
          </a:p>
          <a:p>
            <a:pPr marL="661670" marR="585470" algn="ctr">
              <a:lnSpc>
                <a:spcPct val="100000"/>
              </a:lnSpc>
              <a:spcBef>
                <a:spcPts val="30"/>
              </a:spcBef>
            </a:pPr>
            <a:r>
              <a:rPr sz="1400" b="1" spc="-15" dirty="0">
                <a:latin typeface="Calibri"/>
                <a:cs typeface="Calibri"/>
              </a:rPr>
              <a:t>(Boater </a:t>
            </a:r>
            <a:r>
              <a:rPr sz="1400" b="1" spc="-30" dirty="0">
                <a:latin typeface="Calibri"/>
                <a:cs typeface="Calibri"/>
              </a:rPr>
              <a:t>Tournament </a:t>
            </a:r>
            <a:r>
              <a:rPr sz="1400" b="1" spc="-15" dirty="0">
                <a:latin typeface="Calibri"/>
                <a:cs typeface="Calibri"/>
              </a:rPr>
              <a:t>Director) </a:t>
            </a:r>
            <a:r>
              <a:rPr sz="1400" b="1" spc="-5" dirty="0">
                <a:latin typeface="Calibri"/>
                <a:cs typeface="Calibri"/>
              </a:rPr>
              <a:t>Rich Arnold </a:t>
            </a:r>
            <a:r>
              <a:rPr sz="1400" b="1" spc="-20" dirty="0">
                <a:latin typeface="Calibri"/>
                <a:cs typeface="Calibri"/>
              </a:rPr>
              <a:t>(256) 842-9061  </a:t>
            </a:r>
            <a:r>
              <a:rPr sz="14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Richard.s.arnold.ctr@mail.mil</a:t>
            </a:r>
            <a:endParaRPr sz="1400" dirty="0">
              <a:latin typeface="Calibri"/>
              <a:cs typeface="Calibri"/>
            </a:endParaRPr>
          </a:p>
          <a:p>
            <a:pPr marL="821690" marR="744220" algn="ctr">
              <a:lnSpc>
                <a:spcPct val="100000"/>
              </a:lnSpc>
            </a:pPr>
            <a:r>
              <a:rPr sz="1400" b="1" spc="-25" dirty="0">
                <a:latin typeface="Calibri"/>
                <a:cs typeface="Calibri"/>
              </a:rPr>
              <a:t>(Tournament </a:t>
            </a:r>
            <a:r>
              <a:rPr sz="1400" b="1" spc="-20" dirty="0">
                <a:latin typeface="Calibri"/>
                <a:cs typeface="Calibri"/>
              </a:rPr>
              <a:t>Operations) </a:t>
            </a:r>
            <a:r>
              <a:rPr sz="1400" b="1" spc="-5" dirty="0">
                <a:latin typeface="Calibri"/>
                <a:cs typeface="Calibri"/>
              </a:rPr>
              <a:t>Leon </a:t>
            </a:r>
            <a:r>
              <a:rPr sz="1400" b="1" spc="-15" dirty="0">
                <a:latin typeface="Calibri"/>
                <a:cs typeface="Calibri"/>
              </a:rPr>
              <a:t>Hite </a:t>
            </a:r>
            <a:r>
              <a:rPr sz="1400" b="1" spc="-45" dirty="0">
                <a:latin typeface="Calibri"/>
                <a:cs typeface="Calibri"/>
              </a:rPr>
              <a:t>Jr. </a:t>
            </a:r>
            <a:r>
              <a:rPr sz="1400" b="1" spc="-20" dirty="0">
                <a:latin typeface="Calibri"/>
                <a:cs typeface="Calibri"/>
              </a:rPr>
              <a:t>(256) 876-4052  </a:t>
            </a:r>
            <a:r>
              <a:rPr sz="14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Leon.hite2.ctr@mail.mil</a:t>
            </a:r>
            <a:endParaRPr sz="1400" dirty="0">
              <a:latin typeface="Calibri"/>
              <a:cs typeface="Calibri"/>
            </a:endParaRPr>
          </a:p>
          <a:p>
            <a:pPr marL="751205" marR="589915" algn="ctr">
              <a:lnSpc>
                <a:spcPct val="100000"/>
              </a:lnSpc>
            </a:pPr>
            <a:r>
              <a:rPr sz="1400" b="1" spc="-25" dirty="0">
                <a:latin typeface="Calibri"/>
                <a:cs typeface="Calibri"/>
              </a:rPr>
              <a:t>(Tournament </a:t>
            </a:r>
            <a:r>
              <a:rPr lang="en-US" sz="1400" b="1" spc="-5" dirty="0" smtClean="0">
                <a:latin typeface="Calibri"/>
                <a:cs typeface="Calibri"/>
              </a:rPr>
              <a:t>Staff</a:t>
            </a:r>
            <a:r>
              <a:rPr sz="1400" b="1" spc="-5" dirty="0" smtClean="0">
                <a:latin typeface="Calibri"/>
                <a:cs typeface="Calibri"/>
              </a:rPr>
              <a:t>) </a:t>
            </a:r>
            <a:r>
              <a:rPr sz="1400" b="1" spc="-45" dirty="0">
                <a:latin typeface="Calibri"/>
                <a:cs typeface="Calibri"/>
              </a:rPr>
              <a:t>Tod </a:t>
            </a:r>
            <a:r>
              <a:rPr sz="1400" b="1" spc="-15" dirty="0">
                <a:latin typeface="Calibri"/>
                <a:cs typeface="Calibri"/>
              </a:rPr>
              <a:t>Glidewell </a:t>
            </a:r>
            <a:r>
              <a:rPr sz="1400" b="1" spc="-20" dirty="0">
                <a:latin typeface="Calibri"/>
                <a:cs typeface="Calibri"/>
              </a:rPr>
              <a:t>(256) </a:t>
            </a:r>
            <a:r>
              <a:rPr sz="1400" b="1" spc="-10" dirty="0">
                <a:latin typeface="Calibri"/>
                <a:cs typeface="Calibri"/>
              </a:rPr>
              <a:t>876-5325  </a:t>
            </a:r>
            <a:r>
              <a:rPr sz="1400" b="1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Tod.l.Glidewell.civ@mail.mil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3759" y="8938003"/>
            <a:ext cx="5951855" cy="0"/>
          </a:xfrm>
          <a:custGeom>
            <a:avLst/>
            <a:gdLst/>
            <a:ahLst/>
            <a:cxnLst/>
            <a:rect l="l" t="t" r="r" b="b"/>
            <a:pathLst>
              <a:path w="5951855">
                <a:moveTo>
                  <a:pt x="0" y="0"/>
                </a:moveTo>
                <a:lnTo>
                  <a:pt x="595124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0555" y="8925304"/>
            <a:ext cx="6017895" cy="0"/>
          </a:xfrm>
          <a:custGeom>
            <a:avLst/>
            <a:gdLst/>
            <a:ahLst/>
            <a:cxnLst/>
            <a:rect l="l" t="t" r="r" b="b"/>
            <a:pathLst>
              <a:path w="6017895">
                <a:moveTo>
                  <a:pt x="0" y="0"/>
                </a:moveTo>
                <a:lnTo>
                  <a:pt x="60176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868" y="8893559"/>
            <a:ext cx="153035" cy="25400"/>
          </a:xfrm>
          <a:custGeom>
            <a:avLst/>
            <a:gdLst/>
            <a:ahLst/>
            <a:cxnLst/>
            <a:rect l="l" t="t" r="r" b="b"/>
            <a:pathLst>
              <a:path w="153034" h="25400">
                <a:moveTo>
                  <a:pt x="74295" y="0"/>
                </a:moveTo>
                <a:lnTo>
                  <a:pt x="0" y="0"/>
                </a:lnTo>
                <a:lnTo>
                  <a:pt x="15125" y="12699"/>
                </a:lnTo>
                <a:lnTo>
                  <a:pt x="30861" y="25399"/>
                </a:lnTo>
                <a:lnTo>
                  <a:pt x="152971" y="25399"/>
                </a:lnTo>
                <a:lnTo>
                  <a:pt x="136715" y="12699"/>
                </a:lnTo>
                <a:lnTo>
                  <a:pt x="89369" y="12699"/>
                </a:lnTo>
                <a:lnTo>
                  <a:pt x="742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30468" y="8893559"/>
            <a:ext cx="154305" cy="25400"/>
          </a:xfrm>
          <a:custGeom>
            <a:avLst/>
            <a:gdLst/>
            <a:ahLst/>
            <a:cxnLst/>
            <a:rect l="l" t="t" r="r" b="b"/>
            <a:pathLst>
              <a:path w="154304" h="25400">
                <a:moveTo>
                  <a:pt x="154292" y="0"/>
                </a:moveTo>
                <a:lnTo>
                  <a:pt x="78600" y="0"/>
                </a:lnTo>
                <a:lnTo>
                  <a:pt x="63500" y="12699"/>
                </a:lnTo>
                <a:lnTo>
                  <a:pt x="16256" y="12699"/>
                </a:lnTo>
                <a:lnTo>
                  <a:pt x="0" y="25399"/>
                </a:lnTo>
                <a:lnTo>
                  <a:pt x="123685" y="25399"/>
                </a:lnTo>
                <a:lnTo>
                  <a:pt x="139433" y="12699"/>
                </a:lnTo>
                <a:lnTo>
                  <a:pt x="154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6542" y="8899907"/>
            <a:ext cx="5863590" cy="0"/>
          </a:xfrm>
          <a:custGeom>
            <a:avLst/>
            <a:gdLst/>
            <a:ahLst/>
            <a:cxnLst/>
            <a:rect l="l" t="t" r="r" b="b"/>
            <a:pathLst>
              <a:path w="5863590">
                <a:moveTo>
                  <a:pt x="0" y="0"/>
                </a:moveTo>
                <a:lnTo>
                  <a:pt x="58635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9641" y="283458"/>
            <a:ext cx="234315" cy="8610600"/>
          </a:xfrm>
          <a:custGeom>
            <a:avLst/>
            <a:gdLst/>
            <a:ahLst/>
            <a:cxnLst/>
            <a:rect l="l" t="t" r="r" b="b"/>
            <a:pathLst>
              <a:path w="234315" h="8610600">
                <a:moveTo>
                  <a:pt x="191820" y="0"/>
                </a:moveTo>
                <a:lnTo>
                  <a:pt x="130759" y="0"/>
                </a:lnTo>
                <a:lnTo>
                  <a:pt x="117678" y="12700"/>
                </a:lnTo>
                <a:lnTo>
                  <a:pt x="82092" y="50800"/>
                </a:lnTo>
                <a:lnTo>
                  <a:pt x="51866" y="101600"/>
                </a:lnTo>
                <a:lnTo>
                  <a:pt x="43129" y="114300"/>
                </a:lnTo>
                <a:lnTo>
                  <a:pt x="35331" y="126987"/>
                </a:lnTo>
                <a:lnTo>
                  <a:pt x="28155" y="139687"/>
                </a:lnTo>
                <a:lnTo>
                  <a:pt x="21602" y="165087"/>
                </a:lnTo>
                <a:lnTo>
                  <a:pt x="16052" y="177787"/>
                </a:lnTo>
                <a:lnTo>
                  <a:pt x="11226" y="190487"/>
                </a:lnTo>
                <a:lnTo>
                  <a:pt x="7226" y="215887"/>
                </a:lnTo>
                <a:lnTo>
                  <a:pt x="4038" y="228587"/>
                </a:lnTo>
                <a:lnTo>
                  <a:pt x="1790" y="253987"/>
                </a:lnTo>
                <a:lnTo>
                  <a:pt x="482" y="266687"/>
                </a:lnTo>
                <a:lnTo>
                  <a:pt x="0" y="279387"/>
                </a:lnTo>
                <a:lnTo>
                  <a:pt x="12" y="8305317"/>
                </a:lnTo>
                <a:lnTo>
                  <a:pt x="469" y="8330717"/>
                </a:lnTo>
                <a:lnTo>
                  <a:pt x="1943" y="8343417"/>
                </a:lnTo>
                <a:lnTo>
                  <a:pt x="4279" y="8356117"/>
                </a:lnTo>
                <a:lnTo>
                  <a:pt x="7467" y="8381517"/>
                </a:lnTo>
                <a:lnTo>
                  <a:pt x="11493" y="8394217"/>
                </a:lnTo>
                <a:lnTo>
                  <a:pt x="16395" y="8419604"/>
                </a:lnTo>
                <a:lnTo>
                  <a:pt x="22161" y="8432304"/>
                </a:lnTo>
                <a:lnTo>
                  <a:pt x="28625" y="8445004"/>
                </a:lnTo>
                <a:lnTo>
                  <a:pt x="35826" y="8457704"/>
                </a:lnTo>
                <a:lnTo>
                  <a:pt x="43903" y="8483104"/>
                </a:lnTo>
                <a:lnTo>
                  <a:pt x="72034" y="8521204"/>
                </a:lnTo>
                <a:lnTo>
                  <a:pt x="106159" y="8559304"/>
                </a:lnTo>
                <a:lnTo>
                  <a:pt x="145465" y="8597404"/>
                </a:lnTo>
                <a:lnTo>
                  <a:pt x="159550" y="8610104"/>
                </a:lnTo>
                <a:lnTo>
                  <a:pt x="233781" y="8610104"/>
                </a:lnTo>
                <a:lnTo>
                  <a:pt x="219227" y="8597404"/>
                </a:lnTo>
                <a:lnTo>
                  <a:pt x="205232" y="8597404"/>
                </a:lnTo>
                <a:lnTo>
                  <a:pt x="191566" y="8584704"/>
                </a:lnTo>
                <a:lnTo>
                  <a:pt x="178384" y="8572004"/>
                </a:lnTo>
                <a:lnTo>
                  <a:pt x="165544" y="8572004"/>
                </a:lnTo>
                <a:lnTo>
                  <a:pt x="153301" y="8559304"/>
                </a:lnTo>
                <a:lnTo>
                  <a:pt x="119341" y="8521204"/>
                </a:lnTo>
                <a:lnTo>
                  <a:pt x="90347" y="8483104"/>
                </a:lnTo>
                <a:lnTo>
                  <a:pt x="66789" y="8445004"/>
                </a:lnTo>
                <a:lnTo>
                  <a:pt x="49301" y="8406917"/>
                </a:lnTo>
                <a:lnTo>
                  <a:pt x="41363" y="8368817"/>
                </a:lnTo>
                <a:lnTo>
                  <a:pt x="38468" y="8356117"/>
                </a:lnTo>
                <a:lnTo>
                  <a:pt x="36410" y="8343417"/>
                </a:lnTo>
                <a:lnTo>
                  <a:pt x="35115" y="8318017"/>
                </a:lnTo>
                <a:lnTo>
                  <a:pt x="34747" y="8305317"/>
                </a:lnTo>
                <a:lnTo>
                  <a:pt x="34747" y="279387"/>
                </a:lnTo>
                <a:lnTo>
                  <a:pt x="35217" y="266687"/>
                </a:lnTo>
                <a:lnTo>
                  <a:pt x="36448" y="253987"/>
                </a:lnTo>
                <a:lnTo>
                  <a:pt x="38506" y="228587"/>
                </a:lnTo>
                <a:lnTo>
                  <a:pt x="41414" y="215887"/>
                </a:lnTo>
                <a:lnTo>
                  <a:pt x="45072" y="203187"/>
                </a:lnTo>
                <a:lnTo>
                  <a:pt x="49479" y="190487"/>
                </a:lnTo>
                <a:lnTo>
                  <a:pt x="54546" y="177787"/>
                </a:lnTo>
                <a:lnTo>
                  <a:pt x="60439" y="152387"/>
                </a:lnTo>
                <a:lnTo>
                  <a:pt x="81978" y="114300"/>
                </a:lnTo>
                <a:lnTo>
                  <a:pt x="109296" y="76200"/>
                </a:lnTo>
                <a:lnTo>
                  <a:pt x="141617" y="38100"/>
                </a:lnTo>
                <a:lnTo>
                  <a:pt x="153517" y="38100"/>
                </a:lnTo>
                <a:lnTo>
                  <a:pt x="165773" y="25400"/>
                </a:lnTo>
                <a:lnTo>
                  <a:pt x="178587" y="12700"/>
                </a:lnTo>
                <a:lnTo>
                  <a:pt x="191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1850" y="8880858"/>
            <a:ext cx="62230" cy="12700"/>
          </a:xfrm>
          <a:custGeom>
            <a:avLst/>
            <a:gdLst/>
            <a:ahLst/>
            <a:cxnLst/>
            <a:rect l="l" t="t" r="r" b="b"/>
            <a:pathLst>
              <a:path w="62229" h="12700">
                <a:moveTo>
                  <a:pt x="46748" y="0"/>
                </a:moveTo>
                <a:lnTo>
                  <a:pt x="0" y="0"/>
                </a:lnTo>
                <a:lnTo>
                  <a:pt x="14541" y="12699"/>
                </a:lnTo>
                <a:lnTo>
                  <a:pt x="61633" y="12699"/>
                </a:lnTo>
                <a:lnTo>
                  <a:pt x="467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42528" y="8880858"/>
            <a:ext cx="62865" cy="12700"/>
          </a:xfrm>
          <a:custGeom>
            <a:avLst/>
            <a:gdLst/>
            <a:ahLst/>
            <a:cxnLst/>
            <a:rect l="l" t="t" r="r" b="b"/>
            <a:pathLst>
              <a:path w="62864" h="12700">
                <a:moveTo>
                  <a:pt x="62357" y="0"/>
                </a:moveTo>
                <a:lnTo>
                  <a:pt x="14986" y="0"/>
                </a:lnTo>
                <a:lnTo>
                  <a:pt x="0" y="12699"/>
                </a:lnTo>
                <a:lnTo>
                  <a:pt x="47752" y="12699"/>
                </a:lnTo>
                <a:lnTo>
                  <a:pt x="623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23936" y="283458"/>
            <a:ext cx="234315" cy="8610600"/>
          </a:xfrm>
          <a:custGeom>
            <a:avLst/>
            <a:gdLst/>
            <a:ahLst/>
            <a:cxnLst/>
            <a:rect l="l" t="t" r="r" b="b"/>
            <a:pathLst>
              <a:path w="234315" h="8610600">
                <a:moveTo>
                  <a:pt x="102222" y="0"/>
                </a:moveTo>
                <a:lnTo>
                  <a:pt x="42405" y="0"/>
                </a:lnTo>
                <a:lnTo>
                  <a:pt x="55613" y="12700"/>
                </a:lnTo>
                <a:lnTo>
                  <a:pt x="68313" y="25400"/>
                </a:lnTo>
                <a:lnTo>
                  <a:pt x="80759" y="38100"/>
                </a:lnTo>
                <a:lnTo>
                  <a:pt x="92443" y="38100"/>
                </a:lnTo>
                <a:lnTo>
                  <a:pt x="103873" y="50800"/>
                </a:lnTo>
                <a:lnTo>
                  <a:pt x="134480" y="88900"/>
                </a:lnTo>
                <a:lnTo>
                  <a:pt x="159880" y="126987"/>
                </a:lnTo>
                <a:lnTo>
                  <a:pt x="179425" y="177787"/>
                </a:lnTo>
                <a:lnTo>
                  <a:pt x="184505" y="190487"/>
                </a:lnTo>
                <a:lnTo>
                  <a:pt x="188950" y="203187"/>
                </a:lnTo>
                <a:lnTo>
                  <a:pt x="192506" y="215887"/>
                </a:lnTo>
                <a:lnTo>
                  <a:pt x="195427" y="228587"/>
                </a:lnTo>
                <a:lnTo>
                  <a:pt x="197459" y="253987"/>
                </a:lnTo>
                <a:lnTo>
                  <a:pt x="198729" y="266687"/>
                </a:lnTo>
                <a:lnTo>
                  <a:pt x="199110" y="279387"/>
                </a:lnTo>
                <a:lnTo>
                  <a:pt x="199110" y="8305317"/>
                </a:lnTo>
                <a:lnTo>
                  <a:pt x="198729" y="8318017"/>
                </a:lnTo>
                <a:lnTo>
                  <a:pt x="197459" y="8343417"/>
                </a:lnTo>
                <a:lnTo>
                  <a:pt x="195427" y="8356117"/>
                </a:lnTo>
                <a:lnTo>
                  <a:pt x="192506" y="8368817"/>
                </a:lnTo>
                <a:lnTo>
                  <a:pt x="188823" y="8394217"/>
                </a:lnTo>
                <a:lnTo>
                  <a:pt x="173469" y="8432304"/>
                </a:lnTo>
                <a:lnTo>
                  <a:pt x="151879" y="8470404"/>
                </a:lnTo>
                <a:lnTo>
                  <a:pt x="124701" y="8508504"/>
                </a:lnTo>
                <a:lnTo>
                  <a:pt x="92316" y="8546604"/>
                </a:lnTo>
                <a:lnTo>
                  <a:pt x="68186" y="8572004"/>
                </a:lnTo>
                <a:lnTo>
                  <a:pt x="55359" y="8572004"/>
                </a:lnTo>
                <a:lnTo>
                  <a:pt x="42151" y="8584704"/>
                </a:lnTo>
                <a:lnTo>
                  <a:pt x="28562" y="8597404"/>
                </a:lnTo>
                <a:lnTo>
                  <a:pt x="14477" y="8597404"/>
                </a:lnTo>
                <a:lnTo>
                  <a:pt x="0" y="8610104"/>
                </a:lnTo>
                <a:lnTo>
                  <a:pt x="75552" y="8610104"/>
                </a:lnTo>
                <a:lnTo>
                  <a:pt x="103365" y="8584704"/>
                </a:lnTo>
                <a:lnTo>
                  <a:pt x="140576" y="8546604"/>
                </a:lnTo>
                <a:lnTo>
                  <a:pt x="172580" y="8508504"/>
                </a:lnTo>
                <a:lnTo>
                  <a:pt x="198729" y="8457704"/>
                </a:lnTo>
                <a:lnTo>
                  <a:pt x="205714" y="8445004"/>
                </a:lnTo>
                <a:lnTo>
                  <a:pt x="212318" y="8432304"/>
                </a:lnTo>
                <a:lnTo>
                  <a:pt x="217906" y="8406917"/>
                </a:lnTo>
                <a:lnTo>
                  <a:pt x="222732" y="8394217"/>
                </a:lnTo>
                <a:lnTo>
                  <a:pt x="226669" y="8381517"/>
                </a:lnTo>
                <a:lnTo>
                  <a:pt x="229844" y="8356117"/>
                </a:lnTo>
                <a:lnTo>
                  <a:pt x="232130" y="8343417"/>
                </a:lnTo>
                <a:lnTo>
                  <a:pt x="233400" y="8330717"/>
                </a:lnTo>
                <a:lnTo>
                  <a:pt x="233908" y="8305317"/>
                </a:lnTo>
                <a:lnTo>
                  <a:pt x="233908" y="279387"/>
                </a:lnTo>
                <a:lnTo>
                  <a:pt x="233400" y="266687"/>
                </a:lnTo>
                <a:lnTo>
                  <a:pt x="232003" y="241287"/>
                </a:lnTo>
                <a:lnTo>
                  <a:pt x="229590" y="228587"/>
                </a:lnTo>
                <a:lnTo>
                  <a:pt x="226415" y="215887"/>
                </a:lnTo>
                <a:lnTo>
                  <a:pt x="222351" y="190487"/>
                </a:lnTo>
                <a:lnTo>
                  <a:pt x="217398" y="177787"/>
                </a:lnTo>
                <a:lnTo>
                  <a:pt x="211810" y="165087"/>
                </a:lnTo>
                <a:lnTo>
                  <a:pt x="205333" y="139687"/>
                </a:lnTo>
                <a:lnTo>
                  <a:pt x="198094" y="126987"/>
                </a:lnTo>
                <a:lnTo>
                  <a:pt x="190093" y="114300"/>
                </a:lnTo>
                <a:lnTo>
                  <a:pt x="181330" y="101600"/>
                </a:lnTo>
                <a:lnTo>
                  <a:pt x="171945" y="76200"/>
                </a:lnTo>
                <a:lnTo>
                  <a:pt x="139814" y="38100"/>
                </a:lnTo>
                <a:lnTo>
                  <a:pt x="115176" y="12700"/>
                </a:lnTo>
                <a:lnTo>
                  <a:pt x="1022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3572" y="8868159"/>
            <a:ext cx="46355" cy="12700"/>
          </a:xfrm>
          <a:custGeom>
            <a:avLst/>
            <a:gdLst/>
            <a:ahLst/>
            <a:cxnLst/>
            <a:rect l="l" t="t" r="r" b="b"/>
            <a:pathLst>
              <a:path w="46354" h="12700">
                <a:moveTo>
                  <a:pt x="31953" y="0"/>
                </a:moveTo>
                <a:lnTo>
                  <a:pt x="0" y="0"/>
                </a:lnTo>
                <a:lnTo>
                  <a:pt x="14135" y="12699"/>
                </a:lnTo>
                <a:lnTo>
                  <a:pt x="45974" y="12699"/>
                </a:lnTo>
                <a:lnTo>
                  <a:pt x="319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0569" y="8868159"/>
            <a:ext cx="33020" cy="12700"/>
          </a:xfrm>
          <a:custGeom>
            <a:avLst/>
            <a:gdLst/>
            <a:ahLst/>
            <a:cxnLst/>
            <a:rect l="l" t="t" r="r" b="b"/>
            <a:pathLst>
              <a:path w="33020" h="12700">
                <a:moveTo>
                  <a:pt x="32512" y="0"/>
                </a:moveTo>
                <a:lnTo>
                  <a:pt x="13970" y="0"/>
                </a:lnTo>
                <a:lnTo>
                  <a:pt x="0" y="12699"/>
                </a:lnTo>
                <a:lnTo>
                  <a:pt x="18669" y="12699"/>
                </a:lnTo>
                <a:lnTo>
                  <a:pt x="3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8639" y="8817363"/>
            <a:ext cx="80010" cy="50800"/>
          </a:xfrm>
          <a:custGeom>
            <a:avLst/>
            <a:gdLst/>
            <a:ahLst/>
            <a:cxnLst/>
            <a:rect l="l" t="t" r="r" b="b"/>
            <a:pathLst>
              <a:path w="80009" h="50800">
                <a:moveTo>
                  <a:pt x="18618" y="0"/>
                </a:moveTo>
                <a:lnTo>
                  <a:pt x="0" y="0"/>
                </a:lnTo>
                <a:lnTo>
                  <a:pt x="11468" y="12699"/>
                </a:lnTo>
                <a:lnTo>
                  <a:pt x="23241" y="25399"/>
                </a:lnTo>
                <a:lnTo>
                  <a:pt x="35674" y="38099"/>
                </a:lnTo>
                <a:lnTo>
                  <a:pt x="48348" y="38099"/>
                </a:lnTo>
                <a:lnTo>
                  <a:pt x="61518" y="50799"/>
                </a:lnTo>
                <a:lnTo>
                  <a:pt x="79654" y="50799"/>
                </a:lnTo>
                <a:lnTo>
                  <a:pt x="66814" y="38099"/>
                </a:lnTo>
                <a:lnTo>
                  <a:pt x="54127" y="25399"/>
                </a:lnTo>
                <a:lnTo>
                  <a:pt x="41948" y="25399"/>
                </a:lnTo>
                <a:lnTo>
                  <a:pt x="29933" y="12699"/>
                </a:lnTo>
                <a:lnTo>
                  <a:pt x="186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27862" y="8855461"/>
            <a:ext cx="32384" cy="12700"/>
          </a:xfrm>
          <a:custGeom>
            <a:avLst/>
            <a:gdLst/>
            <a:ahLst/>
            <a:cxnLst/>
            <a:rect l="l" t="t" r="r" b="b"/>
            <a:pathLst>
              <a:path w="32385" h="12700">
                <a:moveTo>
                  <a:pt x="31876" y="0"/>
                </a:moveTo>
                <a:lnTo>
                  <a:pt x="12953" y="0"/>
                </a:lnTo>
                <a:lnTo>
                  <a:pt x="0" y="12700"/>
                </a:lnTo>
                <a:lnTo>
                  <a:pt x="18808" y="12700"/>
                </a:lnTo>
                <a:lnTo>
                  <a:pt x="318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53517" y="321557"/>
            <a:ext cx="158115" cy="8534400"/>
          </a:xfrm>
          <a:custGeom>
            <a:avLst/>
            <a:gdLst/>
            <a:ahLst/>
            <a:cxnLst/>
            <a:rect l="l" t="t" r="r" b="b"/>
            <a:pathLst>
              <a:path w="158115" h="8534400">
                <a:moveTo>
                  <a:pt x="43941" y="0"/>
                </a:moveTo>
                <a:lnTo>
                  <a:pt x="25272" y="0"/>
                </a:lnTo>
                <a:lnTo>
                  <a:pt x="36829" y="12700"/>
                </a:lnTo>
                <a:lnTo>
                  <a:pt x="47751" y="25400"/>
                </a:lnTo>
                <a:lnTo>
                  <a:pt x="58292" y="38100"/>
                </a:lnTo>
                <a:lnTo>
                  <a:pt x="68198" y="38100"/>
                </a:lnTo>
                <a:lnTo>
                  <a:pt x="77723" y="50800"/>
                </a:lnTo>
                <a:lnTo>
                  <a:pt x="102996" y="88900"/>
                </a:lnTo>
                <a:lnTo>
                  <a:pt x="122808" y="126987"/>
                </a:lnTo>
                <a:lnTo>
                  <a:pt x="137020" y="165087"/>
                </a:lnTo>
                <a:lnTo>
                  <a:pt x="140449" y="190487"/>
                </a:lnTo>
                <a:lnTo>
                  <a:pt x="143116" y="203187"/>
                </a:lnTo>
                <a:lnTo>
                  <a:pt x="144894" y="215887"/>
                </a:lnTo>
                <a:lnTo>
                  <a:pt x="146037" y="228587"/>
                </a:lnTo>
                <a:lnTo>
                  <a:pt x="146418" y="241287"/>
                </a:lnTo>
                <a:lnTo>
                  <a:pt x="146418" y="8267217"/>
                </a:lnTo>
                <a:lnTo>
                  <a:pt x="144767" y="8305317"/>
                </a:lnTo>
                <a:lnTo>
                  <a:pt x="136639" y="8343417"/>
                </a:lnTo>
                <a:lnTo>
                  <a:pt x="122427" y="8381517"/>
                </a:lnTo>
                <a:lnTo>
                  <a:pt x="116204" y="8406917"/>
                </a:lnTo>
                <a:lnTo>
                  <a:pt x="109600" y="8419604"/>
                </a:lnTo>
                <a:lnTo>
                  <a:pt x="102234" y="8432304"/>
                </a:lnTo>
                <a:lnTo>
                  <a:pt x="94360" y="8432304"/>
                </a:lnTo>
                <a:lnTo>
                  <a:pt x="85851" y="8445004"/>
                </a:lnTo>
                <a:lnTo>
                  <a:pt x="57276" y="8483104"/>
                </a:lnTo>
                <a:lnTo>
                  <a:pt x="35686" y="8508504"/>
                </a:lnTo>
                <a:lnTo>
                  <a:pt x="24256" y="8508504"/>
                </a:lnTo>
                <a:lnTo>
                  <a:pt x="12318" y="8521204"/>
                </a:lnTo>
                <a:lnTo>
                  <a:pt x="0" y="8533904"/>
                </a:lnTo>
                <a:lnTo>
                  <a:pt x="19049" y="8533904"/>
                </a:lnTo>
                <a:lnTo>
                  <a:pt x="31495" y="8521204"/>
                </a:lnTo>
                <a:lnTo>
                  <a:pt x="43306" y="8508504"/>
                </a:lnTo>
                <a:lnTo>
                  <a:pt x="54736" y="8495804"/>
                </a:lnTo>
                <a:lnTo>
                  <a:pt x="65658" y="8495804"/>
                </a:lnTo>
                <a:lnTo>
                  <a:pt x="95376" y="8457704"/>
                </a:lnTo>
                <a:lnTo>
                  <a:pt x="119887" y="8419604"/>
                </a:lnTo>
                <a:lnTo>
                  <a:pt x="138798" y="8381517"/>
                </a:lnTo>
                <a:lnTo>
                  <a:pt x="143751" y="8356117"/>
                </a:lnTo>
                <a:lnTo>
                  <a:pt x="147942" y="8343417"/>
                </a:lnTo>
                <a:lnTo>
                  <a:pt x="156324" y="8305317"/>
                </a:lnTo>
                <a:lnTo>
                  <a:pt x="157975" y="8267217"/>
                </a:lnTo>
                <a:lnTo>
                  <a:pt x="157975" y="241287"/>
                </a:lnTo>
                <a:lnTo>
                  <a:pt x="157594" y="228587"/>
                </a:lnTo>
                <a:lnTo>
                  <a:pt x="156451" y="215887"/>
                </a:lnTo>
                <a:lnTo>
                  <a:pt x="154419" y="203187"/>
                </a:lnTo>
                <a:lnTo>
                  <a:pt x="151625" y="177787"/>
                </a:lnTo>
                <a:lnTo>
                  <a:pt x="139179" y="139687"/>
                </a:lnTo>
                <a:lnTo>
                  <a:pt x="120256" y="101600"/>
                </a:lnTo>
                <a:lnTo>
                  <a:pt x="95757" y="63500"/>
                </a:lnTo>
                <a:lnTo>
                  <a:pt x="66293" y="25400"/>
                </a:lnTo>
                <a:lnTo>
                  <a:pt x="55371" y="12700"/>
                </a:lnTo>
                <a:lnTo>
                  <a:pt x="43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5969" y="296158"/>
            <a:ext cx="170815" cy="8521700"/>
          </a:xfrm>
          <a:custGeom>
            <a:avLst/>
            <a:gdLst/>
            <a:ahLst/>
            <a:cxnLst/>
            <a:rect l="l" t="t" r="r" b="b"/>
            <a:pathLst>
              <a:path w="170815" h="8521700">
                <a:moveTo>
                  <a:pt x="170700" y="0"/>
                </a:moveTo>
                <a:lnTo>
                  <a:pt x="151765" y="0"/>
                </a:lnTo>
                <a:lnTo>
                  <a:pt x="138950" y="12700"/>
                </a:lnTo>
                <a:lnTo>
                  <a:pt x="126606" y="12700"/>
                </a:lnTo>
                <a:lnTo>
                  <a:pt x="92367" y="50800"/>
                </a:lnTo>
                <a:lnTo>
                  <a:pt x="72047" y="76200"/>
                </a:lnTo>
                <a:lnTo>
                  <a:pt x="62712" y="76200"/>
                </a:lnTo>
                <a:lnTo>
                  <a:pt x="53898" y="88900"/>
                </a:lnTo>
                <a:lnTo>
                  <a:pt x="45694" y="101600"/>
                </a:lnTo>
                <a:lnTo>
                  <a:pt x="38125" y="126987"/>
                </a:lnTo>
                <a:lnTo>
                  <a:pt x="31229" y="139687"/>
                </a:lnTo>
                <a:lnTo>
                  <a:pt x="14300" y="177787"/>
                </a:lnTo>
                <a:lnTo>
                  <a:pt x="3670" y="228587"/>
                </a:lnTo>
                <a:lnTo>
                  <a:pt x="0" y="266687"/>
                </a:lnTo>
                <a:lnTo>
                  <a:pt x="0" y="8292617"/>
                </a:lnTo>
                <a:lnTo>
                  <a:pt x="1574" y="8330717"/>
                </a:lnTo>
                <a:lnTo>
                  <a:pt x="9715" y="8368817"/>
                </a:lnTo>
                <a:lnTo>
                  <a:pt x="13931" y="8381517"/>
                </a:lnTo>
                <a:lnTo>
                  <a:pt x="18859" y="8406917"/>
                </a:lnTo>
                <a:lnTo>
                  <a:pt x="37668" y="8445004"/>
                </a:lnTo>
                <a:lnTo>
                  <a:pt x="62242" y="8483104"/>
                </a:lnTo>
                <a:lnTo>
                  <a:pt x="91732" y="8521204"/>
                </a:lnTo>
                <a:lnTo>
                  <a:pt x="110248" y="8521204"/>
                </a:lnTo>
                <a:lnTo>
                  <a:pt x="99720" y="8508504"/>
                </a:lnTo>
                <a:lnTo>
                  <a:pt x="89814" y="8495804"/>
                </a:lnTo>
                <a:lnTo>
                  <a:pt x="62877" y="8457704"/>
                </a:lnTo>
                <a:lnTo>
                  <a:pt x="41097" y="8419604"/>
                </a:lnTo>
                <a:lnTo>
                  <a:pt x="24904" y="8381517"/>
                </a:lnTo>
                <a:lnTo>
                  <a:pt x="14922" y="8343417"/>
                </a:lnTo>
                <a:lnTo>
                  <a:pt x="13068" y="8318017"/>
                </a:lnTo>
                <a:lnTo>
                  <a:pt x="11874" y="8305317"/>
                </a:lnTo>
                <a:lnTo>
                  <a:pt x="11569" y="8292617"/>
                </a:lnTo>
                <a:lnTo>
                  <a:pt x="11582" y="266687"/>
                </a:lnTo>
                <a:lnTo>
                  <a:pt x="12052" y="253987"/>
                </a:lnTo>
                <a:lnTo>
                  <a:pt x="13220" y="241287"/>
                </a:lnTo>
                <a:lnTo>
                  <a:pt x="15163" y="228587"/>
                </a:lnTo>
                <a:lnTo>
                  <a:pt x="17881" y="203187"/>
                </a:lnTo>
                <a:lnTo>
                  <a:pt x="30175" y="165087"/>
                </a:lnTo>
                <a:lnTo>
                  <a:pt x="48463" y="126987"/>
                </a:lnTo>
                <a:lnTo>
                  <a:pt x="72174" y="88900"/>
                </a:lnTo>
                <a:lnTo>
                  <a:pt x="100761" y="50800"/>
                </a:lnTo>
                <a:lnTo>
                  <a:pt x="111239" y="50800"/>
                </a:lnTo>
                <a:lnTo>
                  <a:pt x="122351" y="38100"/>
                </a:lnTo>
                <a:lnTo>
                  <a:pt x="133769" y="25400"/>
                </a:lnTo>
                <a:lnTo>
                  <a:pt x="145643" y="25400"/>
                </a:lnTo>
                <a:lnTo>
                  <a:pt x="158051" y="12700"/>
                </a:lnTo>
                <a:lnTo>
                  <a:pt x="170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42217" y="296158"/>
            <a:ext cx="43815" cy="25400"/>
          </a:xfrm>
          <a:custGeom>
            <a:avLst/>
            <a:gdLst/>
            <a:ahLst/>
            <a:cxnLst/>
            <a:rect l="l" t="t" r="r" b="b"/>
            <a:pathLst>
              <a:path w="43814" h="25400">
                <a:moveTo>
                  <a:pt x="18414" y="0"/>
                </a:moveTo>
                <a:lnTo>
                  <a:pt x="0" y="0"/>
                </a:lnTo>
                <a:lnTo>
                  <a:pt x="12572" y="12700"/>
                </a:lnTo>
                <a:lnTo>
                  <a:pt x="24764" y="25400"/>
                </a:lnTo>
                <a:lnTo>
                  <a:pt x="43306" y="25400"/>
                </a:lnTo>
                <a:lnTo>
                  <a:pt x="31114" y="12700"/>
                </a:lnTo>
                <a:lnTo>
                  <a:pt x="184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0903" y="283463"/>
            <a:ext cx="32384" cy="12700"/>
          </a:xfrm>
          <a:custGeom>
            <a:avLst/>
            <a:gdLst/>
            <a:ahLst/>
            <a:cxnLst/>
            <a:rect l="l" t="t" r="r" b="b"/>
            <a:pathLst>
              <a:path w="32384" h="12700">
                <a:moveTo>
                  <a:pt x="32118" y="0"/>
                </a:moveTo>
                <a:lnTo>
                  <a:pt x="13538" y="0"/>
                </a:lnTo>
                <a:lnTo>
                  <a:pt x="0" y="12700"/>
                </a:lnTo>
                <a:lnTo>
                  <a:pt x="18834" y="12700"/>
                </a:lnTo>
                <a:lnTo>
                  <a:pt x="321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5556" y="283463"/>
            <a:ext cx="32384" cy="12700"/>
          </a:xfrm>
          <a:custGeom>
            <a:avLst/>
            <a:gdLst/>
            <a:ahLst/>
            <a:cxnLst/>
            <a:rect l="l" t="t" r="r" b="b"/>
            <a:pathLst>
              <a:path w="32385" h="12700">
                <a:moveTo>
                  <a:pt x="18415" y="0"/>
                </a:moveTo>
                <a:lnTo>
                  <a:pt x="0" y="0"/>
                </a:lnTo>
                <a:lnTo>
                  <a:pt x="13576" y="12700"/>
                </a:lnTo>
                <a:lnTo>
                  <a:pt x="31991" y="12700"/>
                </a:lnTo>
                <a:lnTo>
                  <a:pt x="184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3943" y="245361"/>
            <a:ext cx="135255" cy="38100"/>
          </a:xfrm>
          <a:custGeom>
            <a:avLst/>
            <a:gdLst/>
            <a:ahLst/>
            <a:cxnLst/>
            <a:rect l="l" t="t" r="r" b="b"/>
            <a:pathLst>
              <a:path w="135254" h="38100">
                <a:moveTo>
                  <a:pt x="135102" y="0"/>
                </a:moveTo>
                <a:lnTo>
                  <a:pt x="43840" y="0"/>
                </a:lnTo>
                <a:lnTo>
                  <a:pt x="28676" y="12700"/>
                </a:lnTo>
                <a:lnTo>
                  <a:pt x="14211" y="25400"/>
                </a:lnTo>
                <a:lnTo>
                  <a:pt x="0" y="38100"/>
                </a:lnTo>
                <a:lnTo>
                  <a:pt x="61163" y="38100"/>
                </a:lnTo>
                <a:lnTo>
                  <a:pt x="75209" y="25400"/>
                </a:lnTo>
                <a:lnTo>
                  <a:pt x="89598" y="25400"/>
                </a:lnTo>
                <a:lnTo>
                  <a:pt x="104508" y="12700"/>
                </a:lnTo>
                <a:lnTo>
                  <a:pt x="119583" y="12700"/>
                </a:lnTo>
                <a:lnTo>
                  <a:pt x="1351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38279" y="270765"/>
            <a:ext cx="47625" cy="12700"/>
          </a:xfrm>
          <a:custGeom>
            <a:avLst/>
            <a:gdLst/>
            <a:ahLst/>
            <a:cxnLst/>
            <a:rect l="l" t="t" r="r" b="b"/>
            <a:pathLst>
              <a:path w="47625" h="12700">
                <a:moveTo>
                  <a:pt x="47078" y="0"/>
                </a:moveTo>
                <a:lnTo>
                  <a:pt x="14439" y="0"/>
                </a:lnTo>
                <a:lnTo>
                  <a:pt x="0" y="12700"/>
                </a:lnTo>
                <a:lnTo>
                  <a:pt x="32740" y="12700"/>
                </a:lnTo>
                <a:lnTo>
                  <a:pt x="470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73516" y="270765"/>
            <a:ext cx="46355" cy="12700"/>
          </a:xfrm>
          <a:custGeom>
            <a:avLst/>
            <a:gdLst/>
            <a:ahLst/>
            <a:cxnLst/>
            <a:rect l="l" t="t" r="r" b="b"/>
            <a:pathLst>
              <a:path w="46354" h="12700">
                <a:moveTo>
                  <a:pt x="32258" y="0"/>
                </a:moveTo>
                <a:lnTo>
                  <a:pt x="0" y="0"/>
                </a:lnTo>
                <a:lnTo>
                  <a:pt x="14350" y="12700"/>
                </a:lnTo>
                <a:lnTo>
                  <a:pt x="46355" y="12700"/>
                </a:lnTo>
                <a:lnTo>
                  <a:pt x="322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78856" y="245361"/>
            <a:ext cx="133985" cy="38100"/>
          </a:xfrm>
          <a:custGeom>
            <a:avLst/>
            <a:gdLst/>
            <a:ahLst/>
            <a:cxnLst/>
            <a:rect l="l" t="t" r="r" b="b"/>
            <a:pathLst>
              <a:path w="133984" h="38100">
                <a:moveTo>
                  <a:pt x="89649" y="0"/>
                </a:moveTo>
                <a:lnTo>
                  <a:pt x="0" y="0"/>
                </a:lnTo>
                <a:lnTo>
                  <a:pt x="15354" y="12700"/>
                </a:lnTo>
                <a:lnTo>
                  <a:pt x="30594" y="12700"/>
                </a:lnTo>
                <a:lnTo>
                  <a:pt x="45326" y="25400"/>
                </a:lnTo>
                <a:lnTo>
                  <a:pt x="59804" y="25400"/>
                </a:lnTo>
                <a:lnTo>
                  <a:pt x="73901" y="38100"/>
                </a:lnTo>
                <a:lnTo>
                  <a:pt x="133591" y="38100"/>
                </a:lnTo>
                <a:lnTo>
                  <a:pt x="119494" y="25400"/>
                </a:lnTo>
                <a:lnTo>
                  <a:pt x="104889" y="12700"/>
                </a:lnTo>
                <a:lnTo>
                  <a:pt x="896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7274" y="258066"/>
            <a:ext cx="93980" cy="12700"/>
          </a:xfrm>
          <a:custGeom>
            <a:avLst/>
            <a:gdLst/>
            <a:ahLst/>
            <a:cxnLst/>
            <a:rect l="l" t="t" r="r" b="b"/>
            <a:pathLst>
              <a:path w="93979" h="12700">
                <a:moveTo>
                  <a:pt x="93700" y="0"/>
                </a:moveTo>
                <a:lnTo>
                  <a:pt x="14922" y="0"/>
                </a:lnTo>
                <a:lnTo>
                  <a:pt x="0" y="12700"/>
                </a:lnTo>
                <a:lnTo>
                  <a:pt x="78295" y="12700"/>
                </a:lnTo>
                <a:lnTo>
                  <a:pt x="93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97198" y="258066"/>
            <a:ext cx="93980" cy="12700"/>
          </a:xfrm>
          <a:custGeom>
            <a:avLst/>
            <a:gdLst/>
            <a:ahLst/>
            <a:cxnLst/>
            <a:rect l="l" t="t" r="r" b="b"/>
            <a:pathLst>
              <a:path w="93979" h="12700">
                <a:moveTo>
                  <a:pt x="78981" y="0"/>
                </a:moveTo>
                <a:lnTo>
                  <a:pt x="0" y="0"/>
                </a:lnTo>
                <a:lnTo>
                  <a:pt x="16256" y="12700"/>
                </a:lnTo>
                <a:lnTo>
                  <a:pt x="93840" y="12700"/>
                </a:lnTo>
                <a:lnTo>
                  <a:pt x="789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3279" y="239007"/>
            <a:ext cx="6050280" cy="0"/>
          </a:xfrm>
          <a:custGeom>
            <a:avLst/>
            <a:gdLst/>
            <a:ahLst/>
            <a:cxnLst/>
            <a:rect l="l" t="t" r="r" b="b"/>
            <a:pathLst>
              <a:path w="6050280">
                <a:moveTo>
                  <a:pt x="0" y="0"/>
                </a:moveTo>
                <a:lnTo>
                  <a:pt x="604973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5648" y="226308"/>
            <a:ext cx="5984875" cy="0"/>
          </a:xfrm>
          <a:custGeom>
            <a:avLst/>
            <a:gdLst/>
            <a:ahLst/>
            <a:cxnLst/>
            <a:rect l="l" t="t" r="r" b="b"/>
            <a:pathLst>
              <a:path w="5984875">
                <a:moveTo>
                  <a:pt x="0" y="0"/>
                </a:moveTo>
                <a:lnTo>
                  <a:pt x="59847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7075" y="213610"/>
            <a:ext cx="5882640" cy="0"/>
          </a:xfrm>
          <a:custGeom>
            <a:avLst/>
            <a:gdLst/>
            <a:ahLst/>
            <a:cxnLst/>
            <a:rect l="l" t="t" r="r" b="b"/>
            <a:pathLst>
              <a:path w="5882640">
                <a:moveTo>
                  <a:pt x="0" y="0"/>
                </a:moveTo>
                <a:lnTo>
                  <a:pt x="58821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2992" y="1172631"/>
            <a:ext cx="4945379" cy="14234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8600" y="8077200"/>
            <a:ext cx="838199" cy="8214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91200" y="8077200"/>
            <a:ext cx="819911" cy="8381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9184" y="300228"/>
            <a:ext cx="961643" cy="9616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1082" y="0"/>
            <a:ext cx="45840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OFFICIAL </a:t>
            </a:r>
            <a:r>
              <a:rPr spc="-20" dirty="0"/>
              <a:t>TOURNAMENT</a:t>
            </a:r>
            <a:r>
              <a:rPr spc="20" dirty="0"/>
              <a:t> </a:t>
            </a:r>
            <a:r>
              <a:rPr spc="-15" dirty="0"/>
              <a:t>RULES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5295900"/>
            <a:ext cx="6857999" cy="1249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1" y="5334761"/>
            <a:ext cx="6858000" cy="2540"/>
          </a:xfrm>
          <a:custGeom>
            <a:avLst/>
            <a:gdLst/>
            <a:ahLst/>
            <a:cxnLst/>
            <a:rect l="l" t="t" r="r" b="b"/>
            <a:pathLst>
              <a:path w="6858000" h="2539">
                <a:moveTo>
                  <a:pt x="0" y="0"/>
                </a:moveTo>
                <a:lnTo>
                  <a:pt x="6858000" y="2438"/>
                </a:lnTo>
              </a:path>
            </a:pathLst>
          </a:custGeom>
          <a:ln w="38099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831" y="5248750"/>
            <a:ext cx="6304915" cy="2814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2909">
              <a:lnSpc>
                <a:spcPct val="100000"/>
              </a:lnSpc>
              <a:spcBef>
                <a:spcPts val="95"/>
              </a:spcBef>
            </a:pPr>
            <a:r>
              <a:rPr sz="28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TOURNAMENT </a:t>
            </a:r>
            <a:r>
              <a:rPr sz="2800" b="1" u="heavy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REGISTRATION</a:t>
            </a:r>
            <a:r>
              <a:rPr sz="28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</a:t>
            </a:r>
            <a:endParaRPr sz="2800" dirty="0">
              <a:latin typeface="Calibri"/>
              <a:cs typeface="Calibri"/>
            </a:endParaRPr>
          </a:p>
          <a:p>
            <a:pPr marL="12700" marR="7620">
              <a:lnSpc>
                <a:spcPts val="2880"/>
              </a:lnSpc>
              <a:spcBef>
                <a:spcPts val="95"/>
              </a:spcBef>
              <a:tabLst>
                <a:tab pos="3187065" algn="l"/>
                <a:tab pos="3874135" algn="l"/>
                <a:tab pos="6252845" algn="l"/>
                <a:tab pos="6288405" algn="l"/>
              </a:tabLst>
            </a:pPr>
            <a:r>
              <a:rPr sz="14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Names</a:t>
            </a:r>
            <a:r>
              <a:rPr sz="1400" b="1" dirty="0">
                <a:latin typeface="Calibri"/>
                <a:cs typeface="Calibri"/>
              </a:rPr>
              <a:t>: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1)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400" b="1" spc="-5" dirty="0">
                <a:latin typeface="Calibri"/>
                <a:cs typeface="Calibri"/>
              </a:rPr>
              <a:t>2)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	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Address</a:t>
            </a:r>
            <a:r>
              <a:rPr sz="14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	</a:t>
            </a:r>
            <a:r>
              <a:rPr sz="1400" b="1" spc="-5" dirty="0">
                <a:latin typeface="Calibri"/>
                <a:cs typeface="Calibri"/>
              </a:rPr>
              <a:t>Phone: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	</a:t>
            </a:r>
            <a:endParaRPr sz="1400" dirty="0">
              <a:latin typeface="Calibri"/>
              <a:cs typeface="Calibri"/>
            </a:endParaRPr>
          </a:p>
          <a:p>
            <a:pPr marL="885825">
              <a:lnSpc>
                <a:spcPct val="100000"/>
              </a:lnSpc>
              <a:spcBef>
                <a:spcPts val="915"/>
              </a:spcBef>
              <a:tabLst>
                <a:tab pos="3936365" algn="l"/>
                <a:tab pos="6288405" algn="l"/>
              </a:tabLst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*Email: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874135" algn="l"/>
                <a:tab pos="6288405" algn="l"/>
              </a:tabLst>
            </a:pP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Address</a:t>
            </a:r>
            <a:r>
              <a:rPr sz="14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</a:t>
            </a:r>
            <a:r>
              <a:rPr sz="1400" b="1" spc="-5" dirty="0">
                <a:latin typeface="Calibri"/>
                <a:cs typeface="Calibri"/>
              </a:rPr>
              <a:t>: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400" b="1" spc="-5" dirty="0">
                <a:latin typeface="Calibri"/>
                <a:cs typeface="Calibri"/>
              </a:rPr>
              <a:t>Phone:</a:t>
            </a:r>
            <a:r>
              <a:rPr sz="1400" b="1" spc="-70" dirty="0">
                <a:latin typeface="Calibri"/>
                <a:cs typeface="Calibri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885825">
              <a:lnSpc>
                <a:spcPct val="100000"/>
              </a:lnSpc>
              <a:tabLst>
                <a:tab pos="3936365" algn="l"/>
                <a:tab pos="6290945" algn="l"/>
              </a:tabLst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*Email: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*Provide email if you want early </a:t>
            </a:r>
            <a:r>
              <a:rPr sz="1000" b="1" spc="-10" dirty="0">
                <a:latin typeface="Calibri"/>
                <a:cs typeface="Calibri"/>
              </a:rPr>
              <a:t>confirmation </a:t>
            </a:r>
            <a:r>
              <a:rPr sz="1000" b="1" spc="-5" dirty="0">
                <a:latin typeface="Calibri"/>
                <a:cs typeface="Calibri"/>
              </a:rPr>
              <a:t>of launch position (email </a:t>
            </a:r>
            <a:r>
              <a:rPr sz="1000" b="1" spc="-20" dirty="0">
                <a:latin typeface="Calibri"/>
                <a:cs typeface="Calibri"/>
              </a:rPr>
              <a:t>will </a:t>
            </a:r>
            <a:r>
              <a:rPr sz="1000" b="1" dirty="0">
                <a:latin typeface="Calibri"/>
                <a:cs typeface="Calibri"/>
              </a:rPr>
              <a:t>be </a:t>
            </a:r>
            <a:r>
              <a:rPr sz="1000" b="1" spc="-5" dirty="0">
                <a:latin typeface="Calibri"/>
                <a:cs typeface="Calibri"/>
              </a:rPr>
              <a:t>protected and</a:t>
            </a:r>
            <a:r>
              <a:rPr sz="1000" b="1" spc="-16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not released</a:t>
            </a:r>
            <a:r>
              <a:rPr sz="1400" b="1" spc="-5" dirty="0"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000" b="1" spc="-5" dirty="0">
                <a:latin typeface="Calibri"/>
                <a:cs typeface="Calibri"/>
              </a:rPr>
              <a:t>*Make</a:t>
            </a:r>
            <a:r>
              <a:rPr sz="1000" b="1" spc="-4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all</a:t>
            </a:r>
            <a:r>
              <a:rPr sz="1000" b="1" spc="-1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checks</a:t>
            </a:r>
            <a:r>
              <a:rPr sz="1000" b="1" spc="-5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payable</a:t>
            </a:r>
            <a:r>
              <a:rPr sz="1000" b="1" spc="-4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to</a:t>
            </a:r>
            <a:r>
              <a:rPr sz="1000" b="1" spc="-1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Richard</a:t>
            </a:r>
            <a:r>
              <a:rPr sz="1000" b="1" spc="-5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Arnold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8077200"/>
            <a:ext cx="3124200" cy="954405"/>
          </a:xfrm>
          <a:prstGeom prst="rect">
            <a:avLst/>
          </a:prstGeom>
          <a:ln w="9144">
            <a:solidFill>
              <a:srgbClr val="575757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800100">
              <a:lnSpc>
                <a:spcPct val="100000"/>
              </a:lnSpc>
              <a:spcBef>
                <a:spcPts val="185"/>
              </a:spcBef>
            </a:pP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FOR </a:t>
            </a:r>
            <a:r>
              <a:rPr sz="1400" b="1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STAFF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USE</a:t>
            </a:r>
            <a:r>
              <a:rPr sz="1400" b="1" u="sng" spc="-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1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ONLY</a:t>
            </a:r>
            <a:endParaRPr sz="1400">
              <a:latin typeface="Calibri"/>
              <a:cs typeface="Calibri"/>
            </a:endParaRPr>
          </a:p>
          <a:p>
            <a:pPr marL="90805" marR="375285">
              <a:lnSpc>
                <a:spcPct val="100000"/>
              </a:lnSpc>
              <a:spcBef>
                <a:spcPts val="15"/>
              </a:spcBef>
              <a:tabLst>
                <a:tab pos="2302510" algn="l"/>
              </a:tabLst>
            </a:pP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Entry </a:t>
            </a:r>
            <a:r>
              <a:rPr sz="1400" b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Fee </a:t>
            </a:r>
            <a:r>
              <a:rPr sz="14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Received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□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es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□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No 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Launch</a:t>
            </a:r>
            <a:r>
              <a:rPr sz="1400" b="1" spc="-1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Order</a:t>
            </a:r>
            <a:r>
              <a:rPr sz="1400" b="1" spc="-1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0000"/>
                </a:solidFill>
                <a:latin typeface="Calibri"/>
                <a:cs typeface="Calibri"/>
              </a:rPr>
              <a:t>Pos: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heavy" dirty="0">
                <a:solidFill>
                  <a:srgbClr val="FF0000"/>
                </a:solidFill>
                <a:uFill>
                  <a:solidFill>
                    <a:srgbClr val="FD0000"/>
                  </a:solidFill>
                </a:uFill>
                <a:latin typeface="Calibri"/>
                <a:cs typeface="Calibri"/>
              </a:rPr>
              <a:t> 	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             </a:t>
            </a:r>
            <a:r>
              <a:rPr sz="1400" b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Email </a:t>
            </a:r>
            <a:r>
              <a:rPr sz="14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Confirmation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Sent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□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es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□</a:t>
            </a:r>
            <a:r>
              <a:rPr sz="1400" b="1" spc="-3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5200" y="8077200"/>
            <a:ext cx="3124200" cy="897890"/>
          </a:xfrm>
          <a:prstGeom prst="rect">
            <a:avLst/>
          </a:prstGeom>
          <a:ln w="9144">
            <a:solidFill>
              <a:srgbClr val="575757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789305">
              <a:lnSpc>
                <a:spcPct val="100000"/>
              </a:lnSpc>
              <a:spcBef>
                <a:spcPts val="185"/>
              </a:spcBef>
            </a:pP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MAIL </a:t>
            </a:r>
            <a:r>
              <a:rPr sz="14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CHECKS </a:t>
            </a:r>
            <a:r>
              <a:rPr sz="1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&amp; </a:t>
            </a:r>
            <a:r>
              <a:rPr sz="14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FORM</a:t>
            </a:r>
            <a:r>
              <a:rPr sz="1400" b="1" u="sng" spc="-1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TO:</a:t>
            </a:r>
            <a:endParaRPr sz="1400">
              <a:latin typeface="Calibri"/>
              <a:cs typeface="Calibri"/>
            </a:endParaRPr>
          </a:p>
          <a:p>
            <a:pPr marL="619760" marR="644525" indent="252729">
              <a:lnSpc>
                <a:spcPct val="100000"/>
              </a:lnSpc>
            </a:pPr>
            <a:r>
              <a:rPr sz="1400" b="1" spc="-40" dirty="0">
                <a:solidFill>
                  <a:srgbClr val="FF0000"/>
                </a:solidFill>
                <a:latin typeface="Calibri"/>
                <a:cs typeface="Calibri"/>
              </a:rPr>
              <a:t>ATTN: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Rich Arnold 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4824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Cove</a:t>
            </a:r>
            <a:r>
              <a:rPr sz="1400" b="1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Valley</a:t>
            </a:r>
            <a:r>
              <a:rPr sz="1400" b="1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Drive</a:t>
            </a:r>
            <a:r>
              <a:rPr sz="1400" b="1" spc="-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endParaRPr sz="1400">
              <a:latin typeface="Calibri"/>
              <a:cs typeface="Calibri"/>
            </a:endParaRPr>
          </a:p>
          <a:p>
            <a:pPr marL="48133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Owens Cross Roads,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400" b="1" spc="-2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35763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486" y="452120"/>
            <a:ext cx="6398260" cy="47515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marR="56642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100" b="1" spc="-20" dirty="0">
                <a:latin typeface="Calibri"/>
                <a:cs typeface="Calibri"/>
              </a:rPr>
              <a:t>Teams</a:t>
            </a:r>
            <a:r>
              <a:rPr sz="1100" b="1" spc="-6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must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have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an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active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AAAA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membership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membership</a:t>
            </a:r>
            <a:r>
              <a:rPr sz="1100" b="1" spc="-5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or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it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will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be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paid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from</a:t>
            </a:r>
            <a:r>
              <a:rPr sz="1100" b="1" spc="-3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winnings  </a:t>
            </a:r>
            <a:r>
              <a:rPr sz="1100" b="1" spc="-5" dirty="0">
                <a:latin typeface="Calibri"/>
                <a:cs typeface="Calibri"/>
              </a:rPr>
              <a:t>"Exception has been granted for Wounded</a:t>
            </a:r>
            <a:r>
              <a:rPr sz="1100" b="1" spc="-18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Warriors"</a:t>
            </a:r>
            <a:endParaRPr sz="1100" dirty="0">
              <a:latin typeface="Calibri"/>
              <a:cs typeface="Calibri"/>
            </a:endParaRPr>
          </a:p>
          <a:p>
            <a:pPr marL="171450" marR="44704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100" b="1" dirty="0">
                <a:latin typeface="Calibri"/>
                <a:cs typeface="Calibri"/>
              </a:rPr>
              <a:t>This is a </a:t>
            </a:r>
            <a:r>
              <a:rPr sz="1100" b="1" spc="-5" dirty="0">
                <a:latin typeface="Calibri"/>
                <a:cs typeface="Calibri"/>
              </a:rPr>
              <a:t>“BUDDY” </a:t>
            </a:r>
            <a:r>
              <a:rPr sz="1100" b="1" spc="-30" dirty="0">
                <a:latin typeface="Calibri"/>
                <a:cs typeface="Calibri"/>
              </a:rPr>
              <a:t>Team </a:t>
            </a:r>
            <a:r>
              <a:rPr sz="1100" b="1" spc="-5" dirty="0">
                <a:latin typeface="Calibri"/>
                <a:cs typeface="Calibri"/>
              </a:rPr>
              <a:t>tournament. Choose your </a:t>
            </a:r>
            <a:r>
              <a:rPr sz="1100" b="1" dirty="0">
                <a:latin typeface="Calibri"/>
                <a:cs typeface="Calibri"/>
              </a:rPr>
              <a:t>own </a:t>
            </a:r>
            <a:r>
              <a:rPr sz="1100" b="1" spc="-5" dirty="0">
                <a:latin typeface="Calibri"/>
                <a:cs typeface="Calibri"/>
              </a:rPr>
              <a:t>partner or </a:t>
            </a:r>
            <a:r>
              <a:rPr sz="1100" b="1" dirty="0">
                <a:latin typeface="Calibri"/>
                <a:cs typeface="Calibri"/>
              </a:rPr>
              <a:t>fish </a:t>
            </a:r>
            <a:r>
              <a:rPr sz="1100" b="1" spc="-5" dirty="0">
                <a:latin typeface="Calibri"/>
                <a:cs typeface="Calibri"/>
              </a:rPr>
              <a:t>alone. </a:t>
            </a:r>
            <a:r>
              <a:rPr sz="1100" b="1" dirty="0">
                <a:latin typeface="Calibri"/>
                <a:cs typeface="Calibri"/>
              </a:rPr>
              <a:t>No </a:t>
            </a:r>
            <a:r>
              <a:rPr sz="1100" b="1" spc="-5" dirty="0">
                <a:latin typeface="Calibri"/>
                <a:cs typeface="Calibri"/>
              </a:rPr>
              <a:t>more than </a:t>
            </a:r>
            <a:r>
              <a:rPr sz="1100" b="1" dirty="0">
                <a:latin typeface="Calibri"/>
                <a:cs typeface="Calibri"/>
              </a:rPr>
              <a:t>two  </a:t>
            </a:r>
            <a:r>
              <a:rPr sz="1100" b="1" spc="-5" dirty="0">
                <a:latin typeface="Calibri"/>
                <a:cs typeface="Calibri"/>
              </a:rPr>
              <a:t>contestants per boat. </a:t>
            </a:r>
            <a:r>
              <a:rPr sz="1100" b="1" dirty="0">
                <a:latin typeface="Calibri"/>
                <a:cs typeface="Calibri"/>
              </a:rPr>
              <a:t>NO</a:t>
            </a:r>
            <a:r>
              <a:rPr sz="1100" b="1" spc="-7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EXCEPTIONS</a:t>
            </a:r>
            <a:r>
              <a:rPr sz="1100" b="1" dirty="0" smtClean="0">
                <a:latin typeface="Calibri"/>
                <a:cs typeface="Calibri"/>
              </a:rPr>
              <a:t>!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 </a:t>
            </a:r>
            <a:endParaRPr lang="en-US" sz="1100" b="1" spc="-5" dirty="0" smtClean="0">
              <a:solidFill>
                <a:srgbClr val="FF0000"/>
              </a:solidFill>
              <a:cs typeface="Calibri"/>
            </a:endParaRPr>
          </a:p>
          <a:p>
            <a:pPr marL="171450" marR="44704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100" b="1" spc="-5" dirty="0" smtClean="0">
                <a:cs typeface="Calibri"/>
              </a:rPr>
              <a:t>Only </a:t>
            </a:r>
            <a:r>
              <a:rPr lang="en-US" sz="1100" b="1" dirty="0">
                <a:cs typeface="Calibri"/>
              </a:rPr>
              <a:t>artificial </a:t>
            </a:r>
            <a:r>
              <a:rPr lang="en-US" sz="1100" b="1" spc="-5" dirty="0">
                <a:cs typeface="Calibri"/>
              </a:rPr>
              <a:t>baits allowed. </a:t>
            </a:r>
            <a:r>
              <a:rPr lang="en-US" sz="1100" b="1" dirty="0">
                <a:cs typeface="Calibri"/>
              </a:rPr>
              <a:t>NO LIVE BAIT!! NO</a:t>
            </a:r>
            <a:r>
              <a:rPr lang="en-US" sz="1100" b="1" spc="-125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TROLLING!!</a:t>
            </a:r>
            <a:endParaRPr lang="en-US" sz="1100" dirty="0">
              <a:cs typeface="Calibri"/>
            </a:endParaRPr>
          </a:p>
          <a:p>
            <a:pPr marL="171450" marR="44704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100" b="1" spc="-5" dirty="0" smtClean="0">
                <a:solidFill>
                  <a:srgbClr val="FF0000"/>
                </a:solidFill>
                <a:cs typeface="Calibri"/>
              </a:rPr>
              <a:t>Contestants </a:t>
            </a:r>
            <a:r>
              <a:rPr lang="en-US"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must check in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at 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registration table 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morning of 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tournament and 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get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their  number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from</a:t>
            </a:r>
            <a:r>
              <a:rPr lang="en-US" sz="1100" b="1" spc="-2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dirty="0">
                <a:solidFill>
                  <a:srgbClr val="FF0000"/>
                </a:solidFill>
                <a:cs typeface="Calibri"/>
              </a:rPr>
              <a:t>the</a:t>
            </a:r>
            <a:r>
              <a:rPr lang="en-US" sz="1100" b="1" spc="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TVC-AAAA</a:t>
            </a:r>
            <a:r>
              <a:rPr lang="en-US" sz="1100" b="1" spc="-4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tournament</a:t>
            </a:r>
            <a:r>
              <a:rPr lang="en-US" sz="1100" b="1" spc="-2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spc="-5" dirty="0">
                <a:solidFill>
                  <a:srgbClr val="FF0000"/>
                </a:solidFill>
                <a:cs typeface="Calibri"/>
              </a:rPr>
              <a:t>committee</a:t>
            </a:r>
            <a:r>
              <a:rPr lang="en-US" sz="1100" b="1" spc="-5" dirty="0">
                <a:cs typeface="Calibri"/>
              </a:rPr>
              <a:t>.</a:t>
            </a:r>
            <a:r>
              <a:rPr lang="en-US" sz="1100" b="1" spc="-3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Names</a:t>
            </a:r>
            <a:r>
              <a:rPr lang="en-US" sz="1100" b="1" u="sng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will</a:t>
            </a:r>
            <a:r>
              <a:rPr lang="en-US" sz="11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be</a:t>
            </a:r>
            <a:r>
              <a:rPr lang="en-US" sz="1100" b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entered</a:t>
            </a:r>
            <a:r>
              <a:rPr lang="en-US" sz="1100" b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into</a:t>
            </a:r>
            <a:r>
              <a:rPr lang="en-US" sz="11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door</a:t>
            </a:r>
            <a:r>
              <a:rPr lang="en-US" sz="1100" b="1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prize</a:t>
            </a:r>
            <a:r>
              <a:rPr lang="en-US" sz="1100" b="1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 </a:t>
            </a:r>
            <a:r>
              <a:rPr lang="en-US"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cs typeface="Calibri"/>
              </a:rPr>
              <a:t>drawing</a:t>
            </a:r>
            <a:r>
              <a:rPr lang="en-US" sz="1100" b="1" spc="-5" dirty="0" smtClean="0">
                <a:cs typeface="Calibri"/>
              </a:rPr>
              <a:t>.</a:t>
            </a:r>
          </a:p>
          <a:p>
            <a:pPr marL="171450" marR="44704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100" b="1" dirty="0" smtClean="0">
                <a:cs typeface="Calibri"/>
              </a:rPr>
              <a:t>Live </a:t>
            </a:r>
            <a:r>
              <a:rPr lang="en-US" sz="1100" b="1" dirty="0">
                <a:cs typeface="Calibri"/>
              </a:rPr>
              <a:t>wells </a:t>
            </a:r>
            <a:r>
              <a:rPr lang="en-US" sz="1100" b="1" spc="-5" dirty="0">
                <a:cs typeface="Calibri"/>
              </a:rPr>
              <a:t>checked by TVC-AAAA tournament committee upon </a:t>
            </a:r>
            <a:r>
              <a:rPr lang="en-US" sz="1100" b="1" dirty="0">
                <a:cs typeface="Calibri"/>
              </a:rPr>
              <a:t>arrival </a:t>
            </a:r>
            <a:r>
              <a:rPr lang="en-US" sz="1100" b="1" spc="-5" dirty="0">
                <a:cs typeface="Calibri"/>
              </a:rPr>
              <a:t>at Registration</a:t>
            </a:r>
            <a:r>
              <a:rPr lang="en-US" sz="1100" b="1" spc="-5" dirty="0" smtClean="0">
                <a:cs typeface="Calibri"/>
              </a:rPr>
              <a:t>.</a:t>
            </a:r>
            <a:endParaRPr lang="en-US" sz="1100" dirty="0">
              <a:cs typeface="Calibri"/>
            </a:endParaRPr>
          </a:p>
          <a:p>
            <a:pPr marL="171450" marR="302260" indent="-171450">
              <a:lnSpc>
                <a:spcPct val="104099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r>
              <a:rPr sz="1100" b="1" spc="-5" dirty="0" smtClean="0">
                <a:latin typeface="Calibri"/>
                <a:cs typeface="Calibri"/>
              </a:rPr>
              <a:t>Contestants </a:t>
            </a:r>
            <a:r>
              <a:rPr sz="1100" b="1" spc="5" dirty="0" smtClean="0">
                <a:latin typeface="Calibri"/>
                <a:cs typeface="Calibri"/>
              </a:rPr>
              <a:t>will </a:t>
            </a:r>
            <a:r>
              <a:rPr sz="1100" b="1" dirty="0" smtClean="0">
                <a:latin typeface="Calibri"/>
                <a:cs typeface="Calibri"/>
              </a:rPr>
              <a:t>launch in </a:t>
            </a:r>
            <a:r>
              <a:rPr sz="1100" b="1" spc="-5" dirty="0" smtClean="0">
                <a:latin typeface="Calibri"/>
                <a:cs typeface="Calibri"/>
              </a:rPr>
              <a:t>order as </a:t>
            </a:r>
            <a:r>
              <a:rPr sz="1100" b="1" dirty="0" smtClean="0">
                <a:latin typeface="Calibri"/>
                <a:cs typeface="Calibri"/>
              </a:rPr>
              <a:t>called </a:t>
            </a:r>
            <a:r>
              <a:rPr sz="1100" b="1" spc="-5" dirty="0" smtClean="0">
                <a:latin typeface="Calibri"/>
                <a:cs typeface="Calibri"/>
              </a:rPr>
              <a:t>out by tournament director from </a:t>
            </a:r>
            <a:r>
              <a:rPr sz="1100" b="1" dirty="0" smtClean="0">
                <a:latin typeface="Calibri"/>
                <a:cs typeface="Calibri"/>
              </a:rPr>
              <a:t>main </a:t>
            </a:r>
            <a:r>
              <a:rPr sz="1100" b="1" spc="-5" dirty="0" smtClean="0">
                <a:latin typeface="Calibri"/>
                <a:cs typeface="Calibri"/>
              </a:rPr>
              <a:t>dock or boat.  </a:t>
            </a:r>
            <a:endParaRPr lang="en-US" sz="1100" b="1" spc="-5" dirty="0" smtClean="0">
              <a:latin typeface="Calibri"/>
              <a:cs typeface="Calibri"/>
            </a:endParaRPr>
          </a:p>
          <a:p>
            <a:pPr marL="171450" marR="302260" indent="-171450">
              <a:lnSpc>
                <a:spcPct val="104099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r>
              <a:rPr lang="en-US" sz="1100" b="1" dirty="0">
                <a:cs typeface="Calibri"/>
              </a:rPr>
              <a:t>Life</a:t>
            </a:r>
            <a:r>
              <a:rPr lang="en-US" sz="1100" b="1" spc="-15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jackets</a:t>
            </a:r>
            <a:r>
              <a:rPr lang="en-US" sz="1100" b="1" spc="-55" dirty="0">
                <a:cs typeface="Calibri"/>
              </a:rPr>
              <a:t> </a:t>
            </a:r>
            <a:r>
              <a:rPr lang="en-US" sz="1100" b="1" spc="5" dirty="0">
                <a:cs typeface="Calibri"/>
              </a:rPr>
              <a:t>will</a:t>
            </a:r>
            <a:r>
              <a:rPr lang="en-US" sz="1100" b="1" spc="-2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be</a:t>
            </a:r>
            <a:r>
              <a:rPr lang="en-US" sz="1100" b="1" spc="-1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worn</a:t>
            </a:r>
            <a:r>
              <a:rPr lang="en-US" sz="1100" b="1" spc="-4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and </a:t>
            </a:r>
            <a:r>
              <a:rPr lang="en-US" sz="1100" b="1" dirty="0">
                <a:cs typeface="Calibri"/>
              </a:rPr>
              <a:t>secured</a:t>
            </a:r>
            <a:r>
              <a:rPr lang="en-US" sz="1100" b="1" spc="-40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anytime</a:t>
            </a:r>
            <a:r>
              <a:rPr lang="en-US" sz="1100" b="1" spc="-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the </a:t>
            </a:r>
            <a:r>
              <a:rPr lang="en-US" sz="1100" b="1" spc="-5" dirty="0">
                <a:cs typeface="Calibri"/>
              </a:rPr>
              <a:t>outboard</a:t>
            </a:r>
            <a:r>
              <a:rPr lang="en-US" sz="1100" b="1" spc="-1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engine</a:t>
            </a:r>
            <a:r>
              <a:rPr lang="en-US" sz="1100" b="1" spc="-5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is</a:t>
            </a:r>
            <a:r>
              <a:rPr lang="en-US" sz="1100" b="1" spc="-1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above</a:t>
            </a:r>
            <a:r>
              <a:rPr lang="en-US" sz="1100" b="1" spc="-1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idle</a:t>
            </a:r>
            <a:r>
              <a:rPr lang="en-US" sz="1100" b="1" spc="-25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speed</a:t>
            </a:r>
            <a:r>
              <a:rPr lang="en-US" sz="1100" b="1" spc="-5" dirty="0" smtClean="0">
                <a:cs typeface="Calibri"/>
              </a:rPr>
              <a:t>.</a:t>
            </a:r>
          </a:p>
          <a:p>
            <a:pPr marL="171450" marR="302260" indent="-171450">
              <a:lnSpc>
                <a:spcPct val="104099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r>
              <a:rPr sz="1100" b="1" spc="-5" dirty="0" smtClean="0">
                <a:latin typeface="Calibri"/>
                <a:cs typeface="Calibri"/>
              </a:rPr>
              <a:t>Only Large-Mouth, Small-Mouth, and Spotted </a:t>
            </a:r>
            <a:r>
              <a:rPr sz="1100" b="1" dirty="0" smtClean="0">
                <a:latin typeface="Calibri"/>
                <a:cs typeface="Calibri"/>
              </a:rPr>
              <a:t>Bass (Kentucky), </a:t>
            </a:r>
            <a:r>
              <a:rPr sz="1100" b="1" spc="5" dirty="0" smtClean="0">
                <a:latin typeface="Calibri"/>
                <a:cs typeface="Calibri"/>
              </a:rPr>
              <a:t>will </a:t>
            </a:r>
            <a:r>
              <a:rPr sz="1100" b="1" spc="-5" dirty="0" smtClean="0">
                <a:latin typeface="Calibri"/>
                <a:cs typeface="Calibri"/>
              </a:rPr>
              <a:t>be </a:t>
            </a:r>
            <a:r>
              <a:rPr sz="1100" b="1" dirty="0" smtClean="0">
                <a:latin typeface="Calibri"/>
                <a:cs typeface="Calibri"/>
              </a:rPr>
              <a:t>weighed </a:t>
            </a:r>
            <a:r>
              <a:rPr sz="1100" b="1" spc="-5" dirty="0" smtClean="0">
                <a:latin typeface="Calibri"/>
                <a:cs typeface="Calibri"/>
              </a:rPr>
              <a:t>in. </a:t>
            </a:r>
            <a:r>
              <a:rPr sz="1100" b="1" dirty="0" smtClean="0">
                <a:latin typeface="Calibri"/>
                <a:cs typeface="Calibri"/>
              </a:rPr>
              <a:t>There is a 5 fish  limit </a:t>
            </a:r>
            <a:r>
              <a:rPr sz="1100" b="1" spc="-5" dirty="0" smtClean="0">
                <a:latin typeface="Calibri"/>
                <a:cs typeface="Calibri"/>
              </a:rPr>
              <a:t>per boat. </a:t>
            </a:r>
            <a:r>
              <a:rPr sz="1100" b="1" dirty="0" smtClean="0">
                <a:latin typeface="Calibri"/>
                <a:cs typeface="Calibri"/>
              </a:rPr>
              <a:t>There </a:t>
            </a:r>
            <a:r>
              <a:rPr sz="1100" b="1" spc="5" dirty="0" smtClean="0">
                <a:latin typeface="Calibri"/>
                <a:cs typeface="Calibri"/>
              </a:rPr>
              <a:t>will </a:t>
            </a:r>
            <a:r>
              <a:rPr sz="1100" b="1" spc="-5" dirty="0" smtClean="0">
                <a:latin typeface="Calibri"/>
                <a:cs typeface="Calibri"/>
              </a:rPr>
              <a:t>be an 8oz penalty for </a:t>
            </a:r>
            <a:r>
              <a:rPr sz="1100" b="1" dirty="0" smtClean="0">
                <a:latin typeface="Calibri"/>
                <a:cs typeface="Calibri"/>
              </a:rPr>
              <a:t>each </a:t>
            </a:r>
            <a:r>
              <a:rPr sz="1100" b="1" spc="-5" dirty="0" smtClean="0">
                <a:latin typeface="Calibri"/>
                <a:cs typeface="Calibri"/>
              </a:rPr>
              <a:t>dead</a:t>
            </a:r>
            <a:r>
              <a:rPr sz="1100" b="1" spc="-155" dirty="0" smtClean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</a:rPr>
              <a:t>fish.</a:t>
            </a:r>
            <a:endParaRPr sz="1100" dirty="0" smtClean="0">
              <a:latin typeface="Calibri"/>
              <a:cs typeface="Calibri"/>
            </a:endParaRPr>
          </a:p>
          <a:p>
            <a:pPr marL="171450" marR="549910" indent="-17145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sz="1100" b="1" dirty="0" smtClean="0">
                <a:latin typeface="Calibri"/>
                <a:cs typeface="Calibri"/>
              </a:rPr>
              <a:t>Size </a:t>
            </a:r>
            <a:r>
              <a:rPr sz="1100" b="1" spc="-5" dirty="0">
                <a:latin typeface="Calibri"/>
                <a:cs typeface="Calibri"/>
              </a:rPr>
              <a:t>Limits: </a:t>
            </a:r>
            <a:r>
              <a:rPr sz="1100" b="1" dirty="0">
                <a:latin typeface="Calibri"/>
                <a:cs typeface="Calibri"/>
              </a:rPr>
              <a:t>LM / </a:t>
            </a:r>
            <a:r>
              <a:rPr sz="1100" b="1" spc="-5" dirty="0">
                <a:latin typeface="Calibri"/>
                <a:cs typeface="Calibri"/>
              </a:rPr>
              <a:t>SM </a:t>
            </a:r>
            <a:r>
              <a:rPr sz="1100" b="1" dirty="0">
                <a:latin typeface="Calibri"/>
                <a:cs typeface="Calibri"/>
              </a:rPr>
              <a:t>bigger </a:t>
            </a:r>
            <a:r>
              <a:rPr sz="1100" b="1" spc="-5" dirty="0">
                <a:latin typeface="Calibri"/>
                <a:cs typeface="Calibri"/>
              </a:rPr>
              <a:t>than </a:t>
            </a:r>
            <a:r>
              <a:rPr sz="1100" b="1" dirty="0">
                <a:latin typeface="Calibri"/>
                <a:cs typeface="Calibri"/>
              </a:rPr>
              <a:t>15 inches </a:t>
            </a:r>
            <a:r>
              <a:rPr sz="1100" b="1" spc="-5" dirty="0">
                <a:latin typeface="Calibri"/>
                <a:cs typeface="Calibri"/>
              </a:rPr>
              <a:t>and spots </a:t>
            </a:r>
            <a:r>
              <a:rPr sz="1100" b="1" dirty="0">
                <a:latin typeface="Calibri"/>
                <a:cs typeface="Calibri"/>
              </a:rPr>
              <a:t>bigger </a:t>
            </a:r>
            <a:r>
              <a:rPr sz="1100" b="1" spc="-5" dirty="0">
                <a:latin typeface="Calibri"/>
                <a:cs typeface="Calibri"/>
              </a:rPr>
              <a:t>than </a:t>
            </a:r>
            <a:r>
              <a:rPr sz="1100" b="1" dirty="0">
                <a:latin typeface="Calibri"/>
                <a:cs typeface="Calibri"/>
              </a:rPr>
              <a:t>12 inches </a:t>
            </a:r>
            <a:r>
              <a:rPr sz="1100" b="1" spc="-5" dirty="0">
                <a:latin typeface="Calibri"/>
                <a:cs typeface="Calibri"/>
              </a:rPr>
              <a:t>(mouth closed, </a:t>
            </a:r>
            <a:r>
              <a:rPr sz="1100" b="1" dirty="0">
                <a:latin typeface="Calibri"/>
                <a:cs typeface="Calibri"/>
              </a:rPr>
              <a:t>tail  </a:t>
            </a:r>
            <a:r>
              <a:rPr sz="1100" b="1" spc="-5" dirty="0">
                <a:latin typeface="Calibri"/>
                <a:cs typeface="Calibri"/>
              </a:rPr>
              <a:t>pinched) </a:t>
            </a:r>
            <a:r>
              <a:rPr sz="1100" b="1" spc="5" dirty="0">
                <a:latin typeface="Calibri"/>
                <a:cs typeface="Calibri"/>
              </a:rPr>
              <a:t>will </a:t>
            </a:r>
            <a:r>
              <a:rPr sz="1100" b="1" spc="-5" dirty="0">
                <a:latin typeface="Calibri"/>
                <a:cs typeface="Calibri"/>
              </a:rPr>
              <a:t>be weighed. </a:t>
            </a:r>
            <a:r>
              <a:rPr sz="1100" b="1" spc="-15" dirty="0">
                <a:latin typeface="Calibri"/>
                <a:cs typeface="Calibri"/>
              </a:rPr>
              <a:t>Tournament </a:t>
            </a:r>
            <a:r>
              <a:rPr sz="1100" b="1" spc="-5" dirty="0">
                <a:latin typeface="Calibri"/>
                <a:cs typeface="Calibri"/>
              </a:rPr>
              <a:t>Director </a:t>
            </a:r>
            <a:r>
              <a:rPr sz="1100" b="1" spc="5" dirty="0">
                <a:latin typeface="Calibri"/>
                <a:cs typeface="Calibri"/>
              </a:rPr>
              <a:t>will </a:t>
            </a:r>
            <a:r>
              <a:rPr sz="1100" b="1" dirty="0">
                <a:latin typeface="Calibri"/>
                <a:cs typeface="Calibri"/>
              </a:rPr>
              <a:t>have the </a:t>
            </a:r>
            <a:r>
              <a:rPr sz="1100" b="1" spc="-5" dirty="0">
                <a:latin typeface="Calibri"/>
                <a:cs typeface="Calibri"/>
              </a:rPr>
              <a:t>official bump board. </a:t>
            </a:r>
            <a:r>
              <a:rPr sz="1100" b="1" dirty="0">
                <a:latin typeface="Calibri"/>
                <a:cs typeface="Calibri"/>
              </a:rPr>
              <a:t>A </a:t>
            </a:r>
            <a:r>
              <a:rPr sz="1100" b="1" spc="-5" dirty="0">
                <a:latin typeface="Calibri"/>
                <a:cs typeface="Calibri"/>
              </a:rPr>
              <a:t>courtesy  measurement for any questionable </a:t>
            </a:r>
            <a:r>
              <a:rPr sz="1100" b="1" dirty="0">
                <a:latin typeface="Calibri"/>
                <a:cs typeface="Calibri"/>
              </a:rPr>
              <a:t>fish is highly</a:t>
            </a:r>
            <a:r>
              <a:rPr sz="1100" b="1" spc="-130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recommended.</a:t>
            </a:r>
            <a:endParaRPr sz="1100" dirty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sz="1100" b="1" dirty="0">
                <a:latin typeface="Calibri"/>
                <a:cs typeface="Calibri"/>
              </a:rPr>
              <a:t>Any </a:t>
            </a:r>
            <a:r>
              <a:rPr sz="1100" b="1" spc="-5" dirty="0">
                <a:latin typeface="Calibri"/>
                <a:cs typeface="Calibri"/>
              </a:rPr>
              <a:t>short </a:t>
            </a:r>
            <a:r>
              <a:rPr sz="1100" b="1" dirty="0">
                <a:latin typeface="Calibri"/>
                <a:cs typeface="Calibri"/>
              </a:rPr>
              <a:t>fish </a:t>
            </a:r>
            <a:r>
              <a:rPr sz="1100" b="1" spc="-5" dirty="0">
                <a:latin typeface="Calibri"/>
                <a:cs typeface="Calibri"/>
              </a:rPr>
              <a:t>brought </a:t>
            </a:r>
            <a:r>
              <a:rPr sz="1100" b="1" dirty="0">
                <a:latin typeface="Calibri"/>
                <a:cs typeface="Calibri"/>
              </a:rPr>
              <a:t>to the </a:t>
            </a:r>
            <a:r>
              <a:rPr sz="1100" b="1" spc="-5" dirty="0">
                <a:latin typeface="Calibri"/>
                <a:cs typeface="Calibri"/>
              </a:rPr>
              <a:t>official weigh-in </a:t>
            </a:r>
            <a:r>
              <a:rPr sz="1100" b="1" dirty="0">
                <a:latin typeface="Calibri"/>
                <a:cs typeface="Calibri"/>
              </a:rPr>
              <a:t>results in </a:t>
            </a:r>
            <a:r>
              <a:rPr sz="1100" b="1" spc="-5" dirty="0">
                <a:latin typeface="Calibri"/>
                <a:cs typeface="Calibri"/>
              </a:rPr>
              <a:t>loss of both </a:t>
            </a:r>
            <a:r>
              <a:rPr sz="1100" b="1" dirty="0">
                <a:latin typeface="Calibri"/>
                <a:cs typeface="Calibri"/>
              </a:rPr>
              <a:t>the </a:t>
            </a:r>
            <a:r>
              <a:rPr sz="1100" b="1" spc="-5" dirty="0">
                <a:latin typeface="Calibri"/>
                <a:cs typeface="Calibri"/>
              </a:rPr>
              <a:t>short </a:t>
            </a:r>
            <a:r>
              <a:rPr sz="1100" b="1" dirty="0">
                <a:latin typeface="Calibri"/>
                <a:cs typeface="Calibri"/>
              </a:rPr>
              <a:t>&amp;</a:t>
            </a:r>
            <a:r>
              <a:rPr sz="1100" b="1" spc="-160" dirty="0">
                <a:latin typeface="Calibri"/>
                <a:cs typeface="Calibri"/>
              </a:rPr>
              <a:t> </a:t>
            </a:r>
            <a:r>
              <a:rPr sz="1100" b="1" spc="5" dirty="0" smtClean="0">
                <a:latin typeface="Calibri"/>
                <a:cs typeface="Calibri"/>
              </a:rPr>
              <a:t>largest</a:t>
            </a:r>
            <a:r>
              <a:rPr lang="en-US" sz="1100" b="1" spc="5" dirty="0" smtClean="0">
                <a:latin typeface="Calibri"/>
                <a:cs typeface="Calibri"/>
              </a:rPr>
              <a:t> </a:t>
            </a:r>
            <a:r>
              <a:rPr sz="1100" b="1" spc="5" dirty="0" smtClean="0">
                <a:latin typeface="Calibri"/>
                <a:cs typeface="Calibri"/>
              </a:rPr>
              <a:t>fish.</a:t>
            </a:r>
            <a:endParaRPr lang="en-US" sz="1100" b="1" spc="5" dirty="0" smtClean="0">
              <a:latin typeface="Calibri"/>
              <a:cs typeface="Calibri"/>
            </a:endParaRPr>
          </a:p>
          <a:p>
            <a:pPr marL="18415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lang="en-US" sz="1100" b="1" dirty="0">
                <a:cs typeface="Calibri"/>
              </a:rPr>
              <a:t>Late</a:t>
            </a:r>
            <a:r>
              <a:rPr lang="en-US" sz="1100" b="1" spc="-15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penalty:</a:t>
            </a:r>
            <a:r>
              <a:rPr lang="en-US" sz="1100" b="1" dirty="0">
                <a:cs typeface="Calibri"/>
              </a:rPr>
              <a:t> 1lb</a:t>
            </a:r>
            <a:r>
              <a:rPr lang="en-US" sz="1100" b="1" spc="-15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per </a:t>
            </a:r>
            <a:r>
              <a:rPr lang="en-US" sz="1100" b="1" dirty="0">
                <a:cs typeface="Calibri"/>
              </a:rPr>
              <a:t>minute</a:t>
            </a:r>
            <a:r>
              <a:rPr lang="en-US" sz="1100" b="1" spc="-4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past</a:t>
            </a:r>
            <a:r>
              <a:rPr lang="en-US" sz="1100" b="1" spc="-1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check-in.</a:t>
            </a:r>
            <a:r>
              <a:rPr lang="en-US" sz="1100" b="1" spc="-3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15 </a:t>
            </a:r>
            <a:r>
              <a:rPr lang="en-US" sz="1100" b="1" spc="-5" dirty="0">
                <a:cs typeface="Calibri"/>
              </a:rPr>
              <a:t>minutes</a:t>
            </a:r>
            <a:r>
              <a:rPr lang="en-US" sz="1100" b="1" spc="-45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late </a:t>
            </a:r>
            <a:r>
              <a:rPr lang="en-US" sz="1100" b="1" spc="5" dirty="0">
                <a:cs typeface="Calibri"/>
              </a:rPr>
              <a:t>will</a:t>
            </a:r>
            <a:r>
              <a:rPr lang="en-US" sz="1100" b="1" spc="-3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result</a:t>
            </a:r>
            <a:r>
              <a:rPr lang="en-US" sz="1100" b="1" spc="-30" dirty="0">
                <a:cs typeface="Calibri"/>
              </a:rPr>
              <a:t> </a:t>
            </a:r>
            <a:r>
              <a:rPr lang="en-US" sz="1100" b="1" dirty="0">
                <a:cs typeface="Calibri"/>
              </a:rPr>
              <a:t>in</a:t>
            </a:r>
            <a:r>
              <a:rPr lang="en-US" sz="1100" b="1" spc="-80" dirty="0">
                <a:cs typeface="Calibri"/>
              </a:rPr>
              <a:t> </a:t>
            </a:r>
            <a:r>
              <a:rPr lang="en-US" sz="1100" b="1" spc="-5" dirty="0">
                <a:cs typeface="Calibri"/>
              </a:rPr>
              <a:t>disqualification.</a:t>
            </a:r>
            <a:endParaRPr sz="1100" dirty="0">
              <a:latin typeface="Calibri"/>
              <a:cs typeface="Calibri"/>
            </a:endParaRPr>
          </a:p>
          <a:p>
            <a:pPr marL="184150" marR="429895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sz="1100" b="1" dirty="0" smtClean="0">
                <a:latin typeface="Calibri"/>
                <a:cs typeface="Calibri"/>
              </a:rPr>
              <a:t>There </a:t>
            </a:r>
            <a:r>
              <a:rPr sz="1100" b="1" spc="5" dirty="0">
                <a:latin typeface="Calibri"/>
                <a:cs typeface="Calibri"/>
              </a:rPr>
              <a:t>will </a:t>
            </a:r>
            <a:r>
              <a:rPr sz="1100" b="1" spc="-5" dirty="0">
                <a:latin typeface="Calibri"/>
                <a:cs typeface="Calibri"/>
              </a:rPr>
              <a:t>be no alcoholic beverages consumed during tournament fishing hours. </a:t>
            </a:r>
            <a:r>
              <a:rPr sz="1100" b="1" dirty="0">
                <a:latin typeface="Calibri"/>
                <a:cs typeface="Calibri"/>
              </a:rPr>
              <a:t>Any </a:t>
            </a:r>
            <a:r>
              <a:rPr sz="1100" b="1" spc="-5" dirty="0">
                <a:latin typeface="Calibri"/>
                <a:cs typeface="Calibri"/>
              </a:rPr>
              <a:t>infraction  of </a:t>
            </a:r>
            <a:r>
              <a:rPr sz="1100" b="1" dirty="0">
                <a:latin typeface="Calibri"/>
                <a:cs typeface="Calibri"/>
              </a:rPr>
              <a:t>this </a:t>
            </a:r>
            <a:r>
              <a:rPr sz="1100" b="1" spc="-5" dirty="0">
                <a:latin typeface="Calibri"/>
                <a:cs typeface="Calibri"/>
              </a:rPr>
              <a:t>rule </a:t>
            </a:r>
            <a:r>
              <a:rPr sz="1100" b="1" spc="5" dirty="0">
                <a:latin typeface="Calibri"/>
                <a:cs typeface="Calibri"/>
              </a:rPr>
              <a:t>will </a:t>
            </a:r>
            <a:r>
              <a:rPr sz="1100" b="1" spc="-5" dirty="0">
                <a:latin typeface="Calibri"/>
                <a:cs typeface="Calibri"/>
              </a:rPr>
              <a:t>result </a:t>
            </a:r>
            <a:r>
              <a:rPr sz="1100" b="1" dirty="0">
                <a:latin typeface="Calibri"/>
                <a:cs typeface="Calibri"/>
              </a:rPr>
              <a:t>in immediate</a:t>
            </a:r>
            <a:r>
              <a:rPr sz="1100" b="1" spc="-19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disqualification.</a:t>
            </a:r>
            <a:endParaRPr sz="1100" dirty="0">
              <a:latin typeface="Calibri"/>
              <a:cs typeface="Calibri"/>
            </a:endParaRPr>
          </a:p>
          <a:p>
            <a:pPr marL="184150" marR="5080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sz="1100" b="1" dirty="0">
                <a:latin typeface="Calibri"/>
                <a:cs typeface="Calibri"/>
              </a:rPr>
              <a:t>If </a:t>
            </a:r>
            <a:r>
              <a:rPr sz="1100" b="1" spc="-5" dirty="0">
                <a:latin typeface="Calibri"/>
                <a:cs typeface="Calibri"/>
              </a:rPr>
              <a:t>contestants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leave the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tournament early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please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notify </a:t>
            </a:r>
            <a:r>
              <a:rPr sz="11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 </a:t>
            </a:r>
            <a:r>
              <a:rPr sz="1100" b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Tournament Official</a:t>
            </a:r>
            <a:r>
              <a:rPr sz="11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so </a:t>
            </a:r>
            <a:r>
              <a:rPr sz="1100" b="1" spc="5" dirty="0">
                <a:latin typeface="Calibri"/>
                <a:cs typeface="Calibri"/>
              </a:rPr>
              <a:t>we </a:t>
            </a:r>
            <a:r>
              <a:rPr sz="1100" b="1" dirty="0">
                <a:latin typeface="Calibri"/>
                <a:cs typeface="Calibri"/>
              </a:rPr>
              <a:t>have </a:t>
            </a:r>
            <a:r>
              <a:rPr sz="1100" b="1" spc="-5" dirty="0">
                <a:latin typeface="Calibri"/>
                <a:cs typeface="Calibri"/>
              </a:rPr>
              <a:t>accountability  and know </a:t>
            </a:r>
            <a:r>
              <a:rPr sz="1100" b="1" dirty="0">
                <a:latin typeface="Calibri"/>
                <a:cs typeface="Calibri"/>
              </a:rPr>
              <a:t>you are</a:t>
            </a:r>
            <a:r>
              <a:rPr sz="1100" b="1" spc="-6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safe.</a:t>
            </a:r>
            <a:endParaRPr sz="1100" dirty="0">
              <a:latin typeface="Calibri"/>
              <a:cs typeface="Calibri"/>
            </a:endParaRPr>
          </a:p>
          <a:p>
            <a:pPr marL="184150" marR="208279" indent="-1714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sz="1100" b="1" dirty="0" smtClean="0">
                <a:latin typeface="Calibri"/>
                <a:cs typeface="Calibri"/>
              </a:rPr>
              <a:t>In </a:t>
            </a:r>
            <a:r>
              <a:rPr sz="1100" b="1" dirty="0">
                <a:latin typeface="Calibri"/>
                <a:cs typeface="Calibri"/>
              </a:rPr>
              <a:t>the </a:t>
            </a:r>
            <a:r>
              <a:rPr sz="1100" b="1" spc="-5" dirty="0">
                <a:latin typeface="Calibri"/>
                <a:cs typeface="Calibri"/>
              </a:rPr>
              <a:t>result of </a:t>
            </a:r>
            <a:r>
              <a:rPr sz="1100" b="1" dirty="0">
                <a:latin typeface="Calibri"/>
                <a:cs typeface="Calibri"/>
              </a:rPr>
              <a:t>a tie, winner </a:t>
            </a:r>
            <a:r>
              <a:rPr sz="1100" b="1" spc="5" dirty="0">
                <a:latin typeface="Calibri"/>
                <a:cs typeface="Calibri"/>
              </a:rPr>
              <a:t>will </a:t>
            </a:r>
            <a:r>
              <a:rPr sz="1100" b="1" spc="-5" dirty="0">
                <a:latin typeface="Calibri"/>
                <a:cs typeface="Calibri"/>
              </a:rPr>
              <a:t>be determined by </a:t>
            </a:r>
            <a:r>
              <a:rPr sz="1100" b="1" dirty="0">
                <a:latin typeface="Calibri"/>
                <a:cs typeface="Calibri"/>
              </a:rPr>
              <a:t>size </a:t>
            </a:r>
            <a:r>
              <a:rPr sz="1100" b="1" spc="-5" dirty="0">
                <a:latin typeface="Calibri"/>
                <a:cs typeface="Calibri"/>
              </a:rPr>
              <a:t>of </a:t>
            </a:r>
            <a:r>
              <a:rPr sz="1100" b="1" dirty="0">
                <a:latin typeface="Calibri"/>
                <a:cs typeface="Calibri"/>
              </a:rPr>
              <a:t>big fish in </a:t>
            </a:r>
            <a:r>
              <a:rPr sz="1100" b="1" spc="-15" dirty="0">
                <a:latin typeface="Calibri"/>
                <a:cs typeface="Calibri"/>
              </a:rPr>
              <a:t>stringer. </a:t>
            </a:r>
            <a:r>
              <a:rPr sz="1100" b="1" dirty="0">
                <a:latin typeface="Calibri"/>
                <a:cs typeface="Calibri"/>
              </a:rPr>
              <a:t>If tie </a:t>
            </a:r>
            <a:r>
              <a:rPr sz="1100" b="1" spc="-5" dirty="0">
                <a:latin typeface="Calibri"/>
                <a:cs typeface="Calibri"/>
              </a:rPr>
              <a:t>remains, winnings  </a:t>
            </a:r>
            <a:r>
              <a:rPr sz="1100" b="1" spc="5" dirty="0">
                <a:latin typeface="Calibri"/>
                <a:cs typeface="Calibri"/>
              </a:rPr>
              <a:t>will </a:t>
            </a:r>
            <a:r>
              <a:rPr sz="1100" b="1" spc="-5" dirty="0">
                <a:latin typeface="Calibri"/>
                <a:cs typeface="Calibri"/>
              </a:rPr>
              <a:t>be combined and </a:t>
            </a:r>
            <a:r>
              <a:rPr sz="1100" b="1" dirty="0">
                <a:latin typeface="Calibri"/>
                <a:cs typeface="Calibri"/>
              </a:rPr>
              <a:t>split between the tied </a:t>
            </a:r>
            <a:r>
              <a:rPr sz="1100" b="1" spc="-5" dirty="0">
                <a:latin typeface="Calibri"/>
                <a:cs typeface="Calibri"/>
              </a:rPr>
              <a:t>boats</a:t>
            </a:r>
            <a:r>
              <a:rPr sz="1100" b="1" spc="-75" dirty="0">
                <a:latin typeface="Calibri"/>
                <a:cs typeface="Calibri"/>
              </a:rPr>
              <a:t> </a:t>
            </a:r>
            <a:r>
              <a:rPr sz="1100" b="1" spc="-15" dirty="0">
                <a:latin typeface="Calibri"/>
                <a:cs typeface="Calibri"/>
              </a:rPr>
              <a:t>equally.</a:t>
            </a:r>
            <a:endParaRPr sz="1100" dirty="0">
              <a:latin typeface="Calibri"/>
              <a:cs typeface="Calibri"/>
            </a:endParaRPr>
          </a:p>
          <a:p>
            <a:pPr marL="184150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sz="1100" b="1" dirty="0">
                <a:latin typeface="Calibri"/>
                <a:cs typeface="Calibri"/>
              </a:rPr>
              <a:t>Any</a:t>
            </a:r>
            <a:r>
              <a:rPr sz="1100" b="1" spc="-5" dirty="0">
                <a:latin typeface="Calibri"/>
                <a:cs typeface="Calibri"/>
              </a:rPr>
              <a:t> protest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must</a:t>
            </a:r>
            <a:r>
              <a:rPr sz="1100" b="1" spc="-3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be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lang="en-US" sz="1100" b="1" dirty="0" smtClean="0">
                <a:latin typeface="Calibri"/>
                <a:cs typeface="Calibri"/>
              </a:rPr>
              <a:t>to the Tournament Director </a:t>
            </a:r>
            <a:r>
              <a:rPr sz="1100" b="1" dirty="0" smtClean="0">
                <a:latin typeface="Calibri"/>
                <a:cs typeface="Calibri"/>
              </a:rPr>
              <a:t>within</a:t>
            </a:r>
            <a:r>
              <a:rPr sz="1100" b="1" spc="-40" dirty="0" smtClean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15 </a:t>
            </a:r>
            <a:r>
              <a:rPr sz="1100" b="1" spc="-5" dirty="0">
                <a:latin typeface="Calibri"/>
                <a:cs typeface="Calibri"/>
              </a:rPr>
              <a:t>minutes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after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scales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are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announced</a:t>
            </a:r>
            <a:r>
              <a:rPr sz="1100" b="1" spc="-10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closed</a:t>
            </a:r>
            <a:r>
              <a:rPr sz="1200" b="1" spc="-5" dirty="0" smtClean="0">
                <a:latin typeface="Calibri"/>
                <a:cs typeface="Calibri"/>
              </a:rPr>
              <a:t>.</a:t>
            </a:r>
            <a:endParaRPr lang="en-US" sz="1200" b="1" spc="-5" dirty="0" smtClean="0">
              <a:latin typeface="Calibri"/>
              <a:cs typeface="Calibri"/>
            </a:endParaRPr>
          </a:p>
          <a:p>
            <a:pPr marL="184150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lang="en-US" sz="1200" b="1" spc="-5" dirty="0">
                <a:cs typeface="Calibri"/>
              </a:rPr>
              <a:t>Decisions </a:t>
            </a:r>
            <a:r>
              <a:rPr lang="en-US" sz="1200" b="1" dirty="0">
                <a:cs typeface="Calibri"/>
              </a:rPr>
              <a:t>of the </a:t>
            </a:r>
            <a:r>
              <a:rPr lang="en-US" sz="1200" b="1" spc="-25" dirty="0">
                <a:cs typeface="Calibri"/>
              </a:rPr>
              <a:t>Tournament </a:t>
            </a:r>
            <a:r>
              <a:rPr lang="en-US" sz="1200" b="1" spc="-5" dirty="0">
                <a:cs typeface="Calibri"/>
              </a:rPr>
              <a:t>Director </a:t>
            </a:r>
            <a:r>
              <a:rPr lang="en-US" sz="1200" b="1" dirty="0">
                <a:cs typeface="Calibri"/>
              </a:rPr>
              <a:t>will be</a:t>
            </a:r>
            <a:r>
              <a:rPr lang="en-US" sz="1200" b="1" spc="-165" dirty="0">
                <a:cs typeface="Calibri"/>
              </a:rPr>
              <a:t> </a:t>
            </a:r>
            <a:r>
              <a:rPr lang="en-US" sz="1200" b="1" dirty="0">
                <a:cs typeface="Calibri"/>
              </a:rPr>
              <a:t>final.</a:t>
            </a:r>
            <a:endParaRPr lang="en-US" sz="1200" dirty="0">
              <a:cs typeface="Calibri"/>
            </a:endParaRPr>
          </a:p>
          <a:p>
            <a:pPr marL="184150" indent="-171450">
              <a:lnSpc>
                <a:spcPts val="1435"/>
              </a:lnSpc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lang="en-US" sz="1200" b="1" spc="-5" dirty="0" smtClean="0">
                <a:solidFill>
                  <a:srgbClr val="FF0000"/>
                </a:solidFill>
                <a:latin typeface="Calibri"/>
                <a:cs typeface="Calibri"/>
              </a:rPr>
              <a:t>No Kayaks entries will be permitted in the boater division.</a:t>
            </a:r>
            <a:endParaRPr sz="1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84150" indent="-171450"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408305" algn="l"/>
                <a:tab pos="408940" algn="l"/>
              </a:tabLst>
            </a:pPr>
            <a:r>
              <a:rPr lang="en-US" sz="1200" b="1" u="sng" spc="-20" dirty="0" smtClean="0">
                <a:solidFill>
                  <a:srgbClr val="FF0000"/>
                </a:solidFill>
                <a:latin typeface="Calibri"/>
                <a:cs typeface="Calibri"/>
              </a:rPr>
              <a:t>Follow OUTDOOR SOCIAL DISTANCING GUIDELINES, BE SAFE &amp; </a:t>
            </a:r>
            <a:r>
              <a:rPr sz="1200" b="1" u="sng" spc="-20" dirty="0" smtClean="0">
                <a:solidFill>
                  <a:srgbClr val="FF0000"/>
                </a:solidFill>
                <a:latin typeface="Calibri"/>
                <a:cs typeface="Calibri"/>
              </a:rPr>
              <a:t>HAVE </a:t>
            </a:r>
            <a:r>
              <a:rPr sz="1200" b="1" u="sng" spc="-5" dirty="0">
                <a:solidFill>
                  <a:srgbClr val="FF0000"/>
                </a:solidFill>
                <a:latin typeface="Calibri"/>
                <a:cs typeface="Calibri"/>
              </a:rPr>
              <a:t>FUN</a:t>
            </a:r>
            <a:r>
              <a:rPr sz="1200" b="1" u="sng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u="sng" dirty="0" smtClean="0">
                <a:solidFill>
                  <a:srgbClr val="FF0000"/>
                </a:solidFill>
                <a:latin typeface="Calibri"/>
                <a:cs typeface="Calibri"/>
              </a:rPr>
              <a:t>!!!!!</a:t>
            </a:r>
            <a:r>
              <a:rPr lang="en-US" sz="1200" b="1" dirty="0">
                <a:cs typeface="Calibri"/>
              </a:rPr>
              <a:t> </a:t>
            </a:r>
            <a:endParaRPr sz="1200" u="sng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705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WHEN:</vt:lpstr>
      <vt:lpstr>OFFICIAL TOURNAMENT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WHEN:</dc:title>
  <dc:creator>Glidewell, Tod L CIV</dc:creator>
  <cp:lastModifiedBy>Glidewell, Tod L CIV AMCOM G3</cp:lastModifiedBy>
  <cp:revision>15</cp:revision>
  <dcterms:created xsi:type="dcterms:W3CDTF">2019-02-04T22:06:15Z</dcterms:created>
  <dcterms:modified xsi:type="dcterms:W3CDTF">2022-02-02T17:26:25Z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2018-11-30T00:00:00Z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2019-02-04T00:00:00Z</vt:filetime>
  </property>
</Properties>
</file>