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313863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950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8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9029" y="456354"/>
            <a:ext cx="1922860" cy="97277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753" y="456354"/>
            <a:ext cx="5641737" cy="97277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6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8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752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591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8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4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3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1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0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0C36-5A61-46E3-A306-E29DC719A6B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9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harper\AppData\Local\Microsoft\Windows\Temporary Internet Files\Content.IE5\64AHEIW7\MC900104422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66700"/>
            <a:ext cx="7315200" cy="952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30505" y="1134070"/>
            <a:ext cx="5311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Holiday Luncheon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0505" y="2328743"/>
            <a:ext cx="5551295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When: </a:t>
            </a:r>
            <a:r>
              <a:rPr lang="en-US" dirty="0">
                <a:solidFill>
                  <a:srgbClr val="008000"/>
                </a:solidFill>
              </a:rPr>
              <a:t>	Wednesday, December 7, 2022</a:t>
            </a:r>
          </a:p>
          <a:p>
            <a:r>
              <a:rPr lang="en-US" dirty="0">
                <a:solidFill>
                  <a:srgbClr val="008000"/>
                </a:solidFill>
              </a:rPr>
              <a:t>                  11:30 a.m. Social and Lunch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Where:</a:t>
            </a:r>
            <a:r>
              <a:rPr lang="en-US" dirty="0">
                <a:solidFill>
                  <a:srgbClr val="008000"/>
                </a:solidFill>
              </a:rPr>
              <a:t>	  Granite City Food &amp; Brewery </a:t>
            </a:r>
          </a:p>
          <a:p>
            <a:r>
              <a:rPr lang="en-US" dirty="0">
                <a:solidFill>
                  <a:srgbClr val="008000"/>
                </a:solidFill>
              </a:rPr>
              <a:t>	  11411 Olive Blvd </a:t>
            </a:r>
          </a:p>
          <a:p>
            <a:r>
              <a:rPr lang="en-US" dirty="0">
                <a:solidFill>
                  <a:srgbClr val="008000"/>
                </a:solidFill>
              </a:rPr>
              <a:t>                    St. Louis, MO  63141</a:t>
            </a: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endParaRPr lang="en-US" sz="1200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Cost:</a:t>
            </a:r>
            <a:r>
              <a:rPr lang="en-US" dirty="0">
                <a:solidFill>
                  <a:srgbClr val="008000"/>
                </a:solidFill>
              </a:rPr>
              <a:t>	$20 per person (guests welcome)</a:t>
            </a:r>
          </a:p>
          <a:p>
            <a:r>
              <a:rPr lang="en-US" dirty="0">
                <a:solidFill>
                  <a:srgbClr val="008000"/>
                </a:solidFill>
              </a:rPr>
              <a:t>	Make checks payable to: A.A.A.A. 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                 </a:t>
            </a:r>
            <a:r>
              <a:rPr lang="en-US" dirty="0">
                <a:solidFill>
                  <a:srgbClr val="FF0000"/>
                </a:solidFill>
              </a:rPr>
              <a:t>Lunch Buffet</a:t>
            </a:r>
            <a:r>
              <a:rPr lang="en-US" dirty="0">
                <a:solidFill>
                  <a:srgbClr val="008000"/>
                </a:solidFill>
              </a:rPr>
              <a:t>  Three entries: </a:t>
            </a:r>
          </a:p>
          <a:p>
            <a:r>
              <a:rPr lang="en-US" dirty="0">
                <a:solidFill>
                  <a:srgbClr val="008000"/>
                </a:solidFill>
              </a:rPr>
              <a:t> Meatloaf, Chicken </a:t>
            </a:r>
            <a:r>
              <a:rPr lang="en-US" dirty="0" err="1">
                <a:solidFill>
                  <a:srgbClr val="008000"/>
                </a:solidFill>
              </a:rPr>
              <a:t>Tuscano</a:t>
            </a:r>
            <a:r>
              <a:rPr lang="en-US" dirty="0">
                <a:solidFill>
                  <a:srgbClr val="008000"/>
                </a:solidFill>
              </a:rPr>
              <a:t>, Pasta Alfredo; with House Salad,  Mashed Potatoes, Asparagus, Dessert, Coffee, Tea included.  Bar service available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RSVP by </a:t>
            </a:r>
            <a:r>
              <a:rPr lang="en-US" dirty="0">
                <a:solidFill>
                  <a:srgbClr val="FF0000"/>
                </a:solidFill>
              </a:rPr>
              <a:t>21 Nov </a:t>
            </a:r>
            <a:r>
              <a:rPr lang="en-US" dirty="0">
                <a:solidFill>
                  <a:srgbClr val="008000"/>
                </a:solidFill>
              </a:rPr>
              <a:t>:Vicki Schmitz call or text- 636-795-0067 or email:  Vgammaw@charter.net</a:t>
            </a:r>
          </a:p>
          <a:p>
            <a:r>
              <a:rPr lang="en-US" dirty="0">
                <a:solidFill>
                  <a:srgbClr val="008000"/>
                </a:solidFill>
              </a:rPr>
              <a:t>                         </a:t>
            </a:r>
            <a:r>
              <a:rPr lang="en-US" dirty="0">
                <a:solidFill>
                  <a:srgbClr val="FF0000"/>
                </a:solidFill>
              </a:rPr>
              <a:t>PAY AT THE DOOR</a:t>
            </a:r>
          </a:p>
          <a:p>
            <a:r>
              <a:rPr lang="en-US" dirty="0">
                <a:solidFill>
                  <a:srgbClr val="008000"/>
                </a:solidFill>
              </a:rPr>
              <a:t>If you make a reservation and cannot attend, please </a:t>
            </a:r>
          </a:p>
          <a:p>
            <a:r>
              <a:rPr lang="en-US" dirty="0">
                <a:solidFill>
                  <a:srgbClr val="008000"/>
                </a:solidFill>
              </a:rPr>
              <a:t>let Vicki know as we are charged for all reservations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sz="1400" dirty="0">
                <a:solidFill>
                  <a:srgbClr val="008000"/>
                </a:solidFill>
              </a:rPr>
              <a:t> </a:t>
            </a:r>
          </a:p>
          <a:p>
            <a:r>
              <a:rPr lang="en-US" dirty="0">
                <a:solidFill>
                  <a:srgbClr val="008000"/>
                </a:solidFill>
              </a:rPr>
              <a:t>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8676" y="1828740"/>
            <a:ext cx="5595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C00000"/>
                </a:solidFill>
              </a:rPr>
              <a:t>Lindbergh AAAA Chapter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6660"/>
            <a:ext cx="1143000" cy="120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0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150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Donaldson Company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Lehr, Rebecca</dc:creator>
  <cp:lastModifiedBy>David Weller</cp:lastModifiedBy>
  <cp:revision>35</cp:revision>
  <cp:lastPrinted>2022-10-29T22:40:28Z</cp:lastPrinted>
  <dcterms:created xsi:type="dcterms:W3CDTF">2014-10-30T19:02:36Z</dcterms:created>
  <dcterms:modified xsi:type="dcterms:W3CDTF">2022-10-31T02:13:48Z</dcterms:modified>
</cp:coreProperties>
</file>