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6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1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1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6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8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3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5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8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4D430-FEDF-459D-A232-597944EC8F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07AA-6C03-41B6-AD3B-18B8D1F17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1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quad-a.org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tvc-aaa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6322" y="3276600"/>
            <a:ext cx="3124200" cy="2286000"/>
          </a:xfrm>
        </p:spPr>
        <p:txBody>
          <a:bodyPr>
            <a:noAutofit/>
          </a:bodyPr>
          <a:lstStyle/>
          <a:p>
            <a:pPr algn="l"/>
            <a:r>
              <a:rPr lang="en-US" sz="1400" b="1" dirty="0" smtClean="0">
                <a:solidFill>
                  <a:srgbClr val="048E22"/>
                </a:solidFill>
              </a:rPr>
              <a:t>12 March 2022</a:t>
            </a:r>
          </a:p>
          <a:p>
            <a:pPr algn="l"/>
            <a:r>
              <a:rPr lang="en-US" sz="1400" b="1" dirty="0" smtClean="0">
                <a:solidFill>
                  <a:srgbClr val="048E22"/>
                </a:solidFill>
              </a:rPr>
              <a:t>Jackson County Park,</a:t>
            </a:r>
          </a:p>
          <a:p>
            <a:pPr algn="l"/>
            <a:r>
              <a:rPr lang="en-US" sz="1400" b="1" dirty="0" smtClean="0">
                <a:solidFill>
                  <a:srgbClr val="048E22"/>
                </a:solidFill>
              </a:rPr>
              <a:t>Scottsboro, AL</a:t>
            </a:r>
          </a:p>
          <a:p>
            <a:pPr algn="l"/>
            <a:r>
              <a:rPr lang="en-US" sz="1400" b="1" dirty="0" smtClean="0">
                <a:solidFill>
                  <a:srgbClr val="048E22"/>
                </a:solidFill>
              </a:rPr>
              <a:t>Brett Bonnell 256/777-0404</a:t>
            </a:r>
          </a:p>
          <a:p>
            <a:pPr algn="l"/>
            <a:r>
              <a:rPr lang="en-US" sz="1400" b="1" dirty="0" smtClean="0">
                <a:solidFill>
                  <a:srgbClr val="048E22"/>
                </a:solidFill>
              </a:rPr>
              <a:t>Riley Jacobs 256/929-3917 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Mitch Delk </a:t>
            </a:r>
            <a:r>
              <a:rPr lang="en-US" sz="1400" b="1" dirty="0" smtClean="0">
                <a:solidFill>
                  <a:srgbClr val="048E22"/>
                </a:solidFill>
              </a:rPr>
              <a:t>256/755-0730</a:t>
            </a:r>
            <a:endParaRPr lang="en-US" sz="1400" b="1" dirty="0">
              <a:solidFill>
                <a:srgbClr val="048E22"/>
              </a:solidFill>
            </a:endParaRPr>
          </a:p>
          <a:p>
            <a:pPr algn="l"/>
            <a:r>
              <a:rPr lang="en-US" sz="1400" b="1" dirty="0" smtClean="0">
                <a:solidFill>
                  <a:srgbClr val="048E22"/>
                </a:solidFill>
              </a:rPr>
              <a:t>2017 Joseph Circle</a:t>
            </a:r>
            <a:br>
              <a:rPr lang="en-US" sz="1400" b="1" dirty="0" smtClean="0">
                <a:solidFill>
                  <a:srgbClr val="048E22"/>
                </a:solidFill>
              </a:rPr>
            </a:br>
            <a:r>
              <a:rPr lang="en-US" sz="1400" b="1" dirty="0" smtClean="0">
                <a:solidFill>
                  <a:srgbClr val="048E22"/>
                </a:solidFill>
              </a:rPr>
              <a:t>Huntsville, AL 35811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69" y="3352800"/>
            <a:ext cx="534823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300" b="1" dirty="0" smtClean="0"/>
              <a:t>ENTRY FEE: </a:t>
            </a:r>
            <a:r>
              <a:rPr lang="en-US" sz="1300" dirty="0" smtClean="0"/>
              <a:t>per one person kayak </a:t>
            </a:r>
            <a:r>
              <a:rPr lang="en-US" sz="1300" b="1" dirty="0" smtClean="0"/>
              <a:t>$30 </a:t>
            </a:r>
            <a:br>
              <a:rPr lang="en-US" sz="1300" b="1" dirty="0" smtClean="0"/>
            </a:br>
            <a:r>
              <a:rPr lang="en-US" sz="1300" b="1" dirty="0" smtClean="0"/>
              <a:t>(100% Payout and number of places determined by number of entrants)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300" b="1" dirty="0" smtClean="0"/>
              <a:t>$200 </a:t>
            </a:r>
            <a:r>
              <a:rPr lang="en-US" sz="1300" b="1" dirty="0" smtClean="0"/>
              <a:t>Big Fish Pot </a:t>
            </a:r>
            <a:r>
              <a:rPr lang="en-US" sz="1300" b="1" dirty="0" smtClean="0"/>
              <a:t>sponsored by </a:t>
            </a:r>
            <a:r>
              <a:rPr lang="en-US" sz="1300" b="1" dirty="0" err="1"/>
              <a:t>Yulista</a:t>
            </a:r>
            <a:r>
              <a:rPr lang="en-US" sz="1300" b="1" dirty="0"/>
              <a:t>!!! </a:t>
            </a: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 smtClean="0"/>
              <a:t>REGISTER NLT</a:t>
            </a:r>
            <a:r>
              <a:rPr lang="en-US" sz="1300" dirty="0" smtClean="0"/>
              <a:t>:  5 March 2022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300" dirty="0" smtClean="0"/>
              <a:t>Photo Record of captured Fish on a </a:t>
            </a:r>
            <a:r>
              <a:rPr lang="en-US" sz="1300" dirty="0" err="1" smtClean="0"/>
              <a:t>Hawg</a:t>
            </a:r>
            <a:r>
              <a:rPr lang="en-US" sz="1300" dirty="0" smtClean="0"/>
              <a:t> Trough (provided) is Required. </a:t>
            </a:r>
            <a:br>
              <a:rPr lang="en-US" sz="1300" dirty="0" smtClean="0"/>
            </a:br>
            <a:r>
              <a:rPr lang="en-US" sz="1300" dirty="0" smtClean="0"/>
              <a:t>(total length of best 5 fish determines your score)</a:t>
            </a:r>
          </a:p>
          <a:p>
            <a:endParaRPr lang="en-US" sz="900" dirty="0"/>
          </a:p>
          <a:p>
            <a:r>
              <a:rPr lang="en-US" sz="900" b="1" dirty="0" smtClean="0"/>
              <a:t/>
            </a:r>
            <a:br>
              <a:rPr lang="en-US" sz="900" b="1" dirty="0" smtClean="0"/>
            </a:br>
            <a:endParaRPr lang="en-US" sz="900" b="1" dirty="0" smtClean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b="1" dirty="0" smtClean="0"/>
              <a:t>LAUNCH TIME:  </a:t>
            </a:r>
            <a:r>
              <a:rPr lang="en-US" sz="1200" dirty="0" smtClean="0"/>
              <a:t>Safe light </a:t>
            </a:r>
            <a:r>
              <a:rPr lang="en-US" sz="1200" dirty="0"/>
              <a:t>(about 0530</a:t>
            </a:r>
            <a:r>
              <a:rPr lang="en-US" sz="1200" dirty="0" smtClean="0"/>
              <a:t>)  …water &amp; sandwich provided. 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b="1" dirty="0" smtClean="0"/>
              <a:t>SCHEDULE</a:t>
            </a:r>
            <a:r>
              <a:rPr lang="en-US" sz="1200" dirty="0" smtClean="0"/>
              <a:t>:  Fish at First Light – Kayaks Out of Water by 2:00p.m. … Join Others </a:t>
            </a:r>
            <a:br>
              <a:rPr lang="en-US" sz="1200" dirty="0" smtClean="0"/>
            </a:br>
            <a:r>
              <a:rPr lang="en-US" sz="1200" dirty="0" smtClean="0"/>
              <a:t>at Jackson County Park at 2:00p.m. to submit your catch.</a:t>
            </a:r>
            <a:r>
              <a:rPr lang="en-US" sz="1200" b="1" dirty="0" smtClean="0"/>
              <a:t> AWARDS CEREMONY </a:t>
            </a:r>
            <a:r>
              <a:rPr lang="en-US" sz="1200" dirty="0" smtClean="0"/>
              <a:t>Starts at 3 PM… Fishing Results, Food, Beverages and Door </a:t>
            </a:r>
            <a:r>
              <a:rPr lang="en-US" sz="1200" dirty="0"/>
              <a:t>P</a:t>
            </a:r>
            <a:r>
              <a:rPr lang="en-US" sz="1200" dirty="0" smtClean="0"/>
              <a:t>rizes!!!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200" b="1" dirty="0" smtClean="0"/>
              <a:t>Interested </a:t>
            </a:r>
            <a:r>
              <a:rPr lang="en-US" sz="1200" b="1" dirty="0"/>
              <a:t>in joining </a:t>
            </a:r>
            <a:r>
              <a:rPr lang="en-US" sz="1200" b="1" dirty="0" smtClean="0"/>
              <a:t>AAAA?  visit: </a:t>
            </a:r>
            <a:r>
              <a:rPr lang="en-US" sz="1200" b="1" dirty="0" smtClean="0">
                <a:hlinkClick r:id="rId2"/>
              </a:rPr>
              <a:t>www.tvc-aaaa.com</a:t>
            </a:r>
            <a:r>
              <a:rPr lang="en-US" sz="1200" b="1" dirty="0" smtClean="0"/>
              <a:t> or </a:t>
            </a:r>
            <a:r>
              <a:rPr lang="en-US" sz="1200" b="1" dirty="0" smtClean="0">
                <a:hlinkClick r:id="rId3"/>
              </a:rPr>
              <a:t>www.quad-a.org</a:t>
            </a:r>
            <a:r>
              <a:rPr lang="en-US" sz="1200" b="1" dirty="0" smtClean="0"/>
              <a:t> </a:t>
            </a:r>
            <a:r>
              <a:rPr lang="en-US" sz="1200" dirty="0" smtClean="0"/>
              <a:t> 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245584"/>
            <a:ext cx="129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048E22"/>
                </a:solidFill>
              </a:rPr>
              <a:t>WHEN</a:t>
            </a:r>
            <a:r>
              <a:rPr lang="en-US" sz="1400" b="1" dirty="0" smtClean="0">
                <a:solidFill>
                  <a:srgbClr val="048E22"/>
                </a:solidFill>
              </a:rPr>
              <a:t>:</a:t>
            </a:r>
          </a:p>
          <a:p>
            <a:pPr algn="r">
              <a:spcBef>
                <a:spcPts val="400"/>
              </a:spcBef>
            </a:pPr>
            <a:r>
              <a:rPr lang="en-US" sz="1400" b="1" dirty="0" smtClean="0">
                <a:solidFill>
                  <a:srgbClr val="048E22"/>
                </a:solidFill>
              </a:rPr>
              <a:t>WHERE:</a:t>
            </a:r>
          </a:p>
          <a:p>
            <a:pPr algn="r">
              <a:spcBef>
                <a:spcPts val="400"/>
              </a:spcBef>
            </a:pPr>
            <a:endParaRPr lang="en-US" sz="1400" b="1" dirty="0" smtClean="0">
              <a:solidFill>
                <a:srgbClr val="048E22"/>
              </a:solidFill>
            </a:endParaRPr>
          </a:p>
          <a:p>
            <a:pPr algn="r">
              <a:spcBef>
                <a:spcPts val="400"/>
              </a:spcBef>
            </a:pPr>
            <a:r>
              <a:rPr lang="en-US" sz="1400" b="1" dirty="0" smtClean="0">
                <a:solidFill>
                  <a:srgbClr val="048E22"/>
                </a:solidFill>
              </a:rPr>
              <a:t>POCs:</a:t>
            </a:r>
            <a:r>
              <a:rPr lang="en-US" sz="1400" b="1" dirty="0">
                <a:solidFill>
                  <a:srgbClr val="048E22"/>
                </a:solidFill>
              </a:rPr>
              <a:t> </a:t>
            </a:r>
            <a:endParaRPr lang="en-US" sz="1400" b="1" dirty="0" smtClean="0">
              <a:solidFill>
                <a:srgbClr val="048E22"/>
              </a:solidFill>
            </a:endParaRPr>
          </a:p>
          <a:p>
            <a:pPr algn="r"/>
            <a:endParaRPr lang="en-US" sz="1400" b="1" dirty="0" smtClean="0">
              <a:solidFill>
                <a:srgbClr val="048E22"/>
              </a:solidFill>
            </a:endParaRPr>
          </a:p>
          <a:p>
            <a:pPr algn="r"/>
            <a:endParaRPr lang="en-US" sz="1000" b="1" dirty="0" smtClean="0">
              <a:solidFill>
                <a:srgbClr val="048E22"/>
              </a:solidFill>
            </a:endParaRPr>
          </a:p>
          <a:p>
            <a:pPr algn="r">
              <a:spcBef>
                <a:spcPts val="1200"/>
              </a:spcBef>
            </a:pP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80391" y="228600"/>
            <a:ext cx="1371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8E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Held In Concert With AAAA Bass Tournament 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8E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48E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(Big Bass</a:t>
            </a:r>
            <a:r>
              <a:rPr lang="en-US" sz="1400" dirty="0" smtClean="0">
                <a:solidFill>
                  <a:srgbClr val="048E22"/>
                </a:solidFill>
              </a:rPr>
              <a:t>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48E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Boats/Teams)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 descr="TVC-AAAA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7596" y="532620"/>
            <a:ext cx="816204" cy="610380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7537452" y="228600"/>
            <a:ext cx="1472244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>
                <a:solidFill>
                  <a:srgbClr val="048E22"/>
                </a:solidFill>
              </a:rPr>
              <a:t>7</a:t>
            </a:r>
            <a:r>
              <a:rPr lang="en-US" sz="1400" b="1" dirty="0" smtClean="0">
                <a:solidFill>
                  <a:srgbClr val="048E22"/>
                </a:solidFill>
              </a:rPr>
              <a:t>th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8E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Annual Event!</a:t>
            </a:r>
            <a:endParaRPr lang="en-US" sz="1400" b="1" dirty="0" smtClean="0">
              <a:solidFill>
                <a:srgbClr val="048E2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8E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 Payout!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dirty="0" smtClean="0">
                <a:solidFill>
                  <a:srgbClr val="048E22"/>
                </a:solidFill>
              </a:rPr>
              <a:t>Low Impact, Primitive Fishing at It’s BEST!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48E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48E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434004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Entry Fee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Checks Pay To: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92" y="482510"/>
            <a:ext cx="736690" cy="736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7" b="15957"/>
          <a:stretch/>
        </p:blipFill>
        <p:spPr>
          <a:xfrm>
            <a:off x="6334125" y="1600199"/>
            <a:ext cx="2809875" cy="1524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/>
          <a:stretch/>
        </p:blipFill>
        <p:spPr>
          <a:xfrm>
            <a:off x="0" y="1611842"/>
            <a:ext cx="1927806" cy="15364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21576" r="17010"/>
          <a:stretch/>
        </p:blipFill>
        <p:spPr>
          <a:xfrm>
            <a:off x="4438650" y="1600199"/>
            <a:ext cx="1828801" cy="15333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14571" b="12574"/>
          <a:stretch/>
        </p:blipFill>
        <p:spPr>
          <a:xfrm>
            <a:off x="1828800" y="1600200"/>
            <a:ext cx="2695575" cy="15240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142886"/>
            <a:ext cx="91440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544222" y="204745"/>
            <a:ext cx="8001000" cy="14700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TVC-AAAA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2022 Bob Vlasics Classic</a:t>
            </a:r>
            <a:r>
              <a:rPr lang="en-US" sz="1800" b="1" dirty="0" smtClean="0">
                <a:solidFill>
                  <a:srgbClr val="002060"/>
                </a:solidFill>
              </a:rPr>
              <a:t/>
            </a:r>
            <a:br>
              <a:rPr lang="en-US" sz="1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“Kayak Bass Division”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Kayak Fishing Tournament</a:t>
            </a:r>
            <a:endParaRPr lang="en-US" sz="24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4882" y="1196322"/>
            <a:ext cx="590753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74638"/>
            <a:ext cx="2948846" cy="1964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867400" cy="1487289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</a:rPr>
              <a:t>TVC-AAAA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2022 Vlasics Classic</a:t>
            </a:r>
            <a:r>
              <a:rPr lang="en-US" sz="2400" b="1" dirty="0">
                <a:solidFill>
                  <a:srgbClr val="002060"/>
                </a:solidFill>
              </a:rPr>
              <a:t/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Kayak Fishing Tournament </a:t>
            </a:r>
            <a:r>
              <a:rPr lang="en-US" sz="2000" b="1" dirty="0" smtClean="0">
                <a:solidFill>
                  <a:srgbClr val="002060"/>
                </a:solidFill>
              </a:rPr>
              <a:t>(12 March 2022) 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Registration Form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98" y="1761926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Registration must be completed NLT </a:t>
            </a:r>
            <a:r>
              <a:rPr lang="en-US" sz="1800" b="1" dirty="0">
                <a:solidFill>
                  <a:srgbClr val="FF0000"/>
                </a:solidFill>
              </a:rPr>
              <a:t>– </a:t>
            </a:r>
            <a:r>
              <a:rPr lang="en-US" sz="1800" b="1" dirty="0" smtClean="0">
                <a:solidFill>
                  <a:srgbClr val="FF0000"/>
                </a:solidFill>
              </a:rPr>
              <a:t>5 March 2022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Registration Fee:  $30.00 </a:t>
            </a:r>
            <a:r>
              <a:rPr lang="en-US" sz="1800" b="1" dirty="0"/>
              <a:t>Per </a:t>
            </a:r>
            <a:r>
              <a:rPr lang="en-US" sz="1800" b="1" dirty="0" smtClean="0"/>
              <a:t>Person  (No 2 Person Boats)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*** Make Checks Payable to Mitch Delk ***</a:t>
            </a:r>
            <a:endParaRPr lang="en-US" sz="1400" b="1" dirty="0">
              <a:solidFill>
                <a:srgbClr val="FF0000"/>
              </a:solidFill>
            </a:endParaRPr>
          </a:p>
          <a:p>
            <a:pPr marL="129539" lvl="0" indent="-116839">
              <a:lnSpc>
                <a:spcPts val="1900"/>
              </a:lnSpc>
              <a:spcBef>
                <a:spcPts val="0"/>
              </a:spcBef>
              <a:buFont typeface="Arial"/>
              <a:buChar char="•"/>
              <a:tabLst>
                <a:tab pos="130175" algn="l"/>
              </a:tabLst>
            </a:pPr>
            <a:r>
              <a:rPr lang="en-US" sz="1600" b="1" u="sng" spc="-15" dirty="0">
                <a:solidFill>
                  <a:srgbClr val="FF0000"/>
                </a:solidFill>
                <a:cs typeface="Calibri"/>
              </a:rPr>
              <a:t>Outdoor Social Distancing Guidelines will be followed for this event</a:t>
            </a:r>
            <a:endParaRPr lang="en-US" sz="1600" b="1" u="sng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Name</a:t>
            </a:r>
            <a:r>
              <a:rPr lang="en-US" sz="1800" dirty="0"/>
              <a:t>: </a:t>
            </a:r>
            <a:r>
              <a:rPr lang="en-US" sz="1800" dirty="0" smtClean="0"/>
              <a:t>_______________________________________ </a:t>
            </a:r>
            <a:r>
              <a:rPr lang="en-US" sz="1800" dirty="0"/>
              <a:t>AAAA Member: □ Yes □ No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Email </a:t>
            </a:r>
            <a:r>
              <a:rPr lang="en-US" sz="1800" dirty="0"/>
              <a:t>Address: </a:t>
            </a:r>
            <a:r>
              <a:rPr lang="en-US" sz="1800" dirty="0" smtClean="0"/>
              <a:t>___________________________________________________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Phone:   </a:t>
            </a:r>
            <a:r>
              <a:rPr lang="en-US" sz="1800" dirty="0"/>
              <a:t>Work: _______________ Home: </a:t>
            </a:r>
            <a:r>
              <a:rPr lang="en-US" sz="1800" dirty="0" smtClean="0"/>
              <a:t>_________________ </a:t>
            </a:r>
            <a:r>
              <a:rPr lang="en-US" sz="1800" dirty="0"/>
              <a:t>Cell</a:t>
            </a:r>
            <a:r>
              <a:rPr lang="en-US" sz="1800" dirty="0" smtClean="0"/>
              <a:t>: ________________</a:t>
            </a:r>
          </a:p>
          <a:p>
            <a:pPr marL="0" indent="0">
              <a:buNone/>
            </a:pPr>
            <a:r>
              <a:rPr lang="en-US" sz="1800" dirty="0" smtClean="0"/>
              <a:t>A Waiver must be signed at Jackson County Park Prior to Launch/Fishing.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69000" y="5323582"/>
            <a:ext cx="8223598" cy="10772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(This space for Tournament Committee Use only)</a:t>
            </a:r>
          </a:p>
          <a:p>
            <a:r>
              <a:rPr lang="en-US" dirty="0" smtClean="0"/>
              <a:t>Entry </a:t>
            </a:r>
            <a:r>
              <a:rPr lang="en-US" dirty="0"/>
              <a:t>Fee Paid: □ Yes □ No </a:t>
            </a:r>
            <a:r>
              <a:rPr lang="en-US" dirty="0" smtClean="0"/>
              <a:t>   Date </a:t>
            </a:r>
            <a:r>
              <a:rPr lang="en-US" dirty="0"/>
              <a:t>Paid: _______________ Check #: _______________ </a:t>
            </a:r>
          </a:p>
          <a:p>
            <a:r>
              <a:rPr lang="en-US" dirty="0"/>
              <a:t>BOAT #: ___________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29622" y="1316462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2560" y="1533351"/>
            <a:ext cx="109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Launch Site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227506">
            <a:off x="6706753" y="1746626"/>
            <a:ext cx="109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HWY 431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352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Aharoni</vt:lpstr>
      <vt:lpstr>Arial</vt:lpstr>
      <vt:lpstr>Calibri</vt:lpstr>
      <vt:lpstr>Office Theme</vt:lpstr>
      <vt:lpstr>TVC-AAAA 2022 Bob Vlasics Classic “Kayak Bass Division” Kayak Fishing Tournament</vt:lpstr>
      <vt:lpstr>TVC-AAAA 2022 Vlasics Classic Kayak Fishing Tournament (12 March 2022)  Registration Form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TVC  AAAA SPRING 2014 Bob Vlasics Classic BASS TOURNAMENT</dc:title>
  <dc:creator>Stevens</dc:creator>
  <cp:lastModifiedBy>Glidewell, Tod L CIV AMCOM G3</cp:lastModifiedBy>
  <cp:revision>127</cp:revision>
  <cp:lastPrinted>2019-11-18T15:29:13Z</cp:lastPrinted>
  <dcterms:created xsi:type="dcterms:W3CDTF">2015-01-11T16:14:26Z</dcterms:created>
  <dcterms:modified xsi:type="dcterms:W3CDTF">2022-02-02T17:09:17Z</dcterms:modified>
</cp:coreProperties>
</file>