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1C5028-E9B7-46DB-AE44-7E9F9F0EF632}" v="58" dt="2023-09-19T17:13:50.430"/>
    <p1510:client id="{E922F6B0-9DE2-44B9-BA18-83C1EC6633EF}" v="39" dt="2023-09-19T17:06:40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5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6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1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7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2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4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7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3E847-CF3B-4B43-9825-A2AC416ECF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0CB5-32AF-4B60-B343-186BF8BA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7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dford Ice House | Live Music Venue, Texas Food, Cold Drinks">
            <a:extLst>
              <a:ext uri="{FF2B5EF4-FFF2-40B4-BE49-F238E27FC236}">
                <a16:creationId xmlns:a16="http://schemas.microsoft.com/office/drawing/2014/main" id="{11E1927C-614C-462E-720B-BE3E2BDA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29" y="3714379"/>
            <a:ext cx="3234241" cy="21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A17413-50BB-B194-8C1C-6DCF13468209}"/>
              </a:ext>
            </a:extLst>
          </p:cNvPr>
          <p:cNvSpPr txBox="1"/>
          <p:nvPr/>
        </p:nvSpPr>
        <p:spPr>
          <a:xfrm>
            <a:off x="1703105" y="5919972"/>
            <a:ext cx="343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https://bedfordicehouse.com/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D9712-0DF7-73E1-A5DF-7C2A27A000E6}"/>
              </a:ext>
            </a:extLst>
          </p:cNvPr>
          <p:cNvSpPr/>
          <p:nvPr/>
        </p:nvSpPr>
        <p:spPr>
          <a:xfrm>
            <a:off x="1195313" y="203842"/>
            <a:ext cx="446737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AAAA </a:t>
            </a:r>
            <a:r>
              <a:rPr lang="en-US" sz="36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NTC</a:t>
            </a:r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Monthly Mixer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0A7DA2-3C45-3EB5-69AD-D57AB8209719}"/>
              </a:ext>
            </a:extLst>
          </p:cNvPr>
          <p:cNvSpPr txBox="1"/>
          <p:nvPr/>
        </p:nvSpPr>
        <p:spPr>
          <a:xfrm>
            <a:off x="395343" y="1644560"/>
            <a:ext cx="6067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5338" indent="-795338"/>
            <a:r>
              <a:rPr lang="en-US" dirty="0"/>
              <a:t>WHO: Chapter Members and Friends </a:t>
            </a:r>
          </a:p>
          <a:p>
            <a:pPr marL="795338" indent="-795338"/>
            <a:r>
              <a:rPr lang="en-US" dirty="0"/>
              <a:t>WHEN: </a:t>
            </a:r>
            <a:r>
              <a:rPr lang="en-US" b="1" dirty="0"/>
              <a:t>25 October 2023, 4:30 PM</a:t>
            </a:r>
          </a:p>
          <a:p>
            <a:pPr marL="795338" indent="-795338"/>
            <a:r>
              <a:rPr lang="en-US" sz="1800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WHERE: Bedford Ice House 2250 Airport Fwy #300, Bedford, TX </a:t>
            </a:r>
          </a:p>
          <a:p>
            <a:r>
              <a:rPr lang="en-US" dirty="0"/>
              <a:t>WHY: Chapter Membership and Networking Event</a:t>
            </a:r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00431B-2045-16B4-5E5E-894744FCE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5" y="105404"/>
            <a:ext cx="948811" cy="948811"/>
          </a:xfrm>
          <a:prstGeom prst="rect">
            <a:avLst/>
          </a:prstGeom>
        </p:spPr>
      </p:pic>
      <p:pic>
        <p:nvPicPr>
          <p:cNvPr id="15" name="Picture 14" descr="Diagram, logo&#10;&#10;Description automatically generated">
            <a:extLst>
              <a:ext uri="{FF2B5EF4-FFF2-40B4-BE49-F238E27FC236}">
                <a16:creationId xmlns:a16="http://schemas.microsoft.com/office/drawing/2014/main" id="{A60B5E57-9770-482D-DFD3-F69DBB0E6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84" y="105405"/>
            <a:ext cx="948811" cy="948811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09AE0492-CFCC-008E-BD7F-24983B3EC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4825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solidFill>
                  <a:srgbClr val="ED7D3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76B722-89F0-623A-0335-DD4D11FE4EB5}"/>
              </a:ext>
            </a:extLst>
          </p:cNvPr>
          <p:cNvGrpSpPr/>
          <p:nvPr/>
        </p:nvGrpSpPr>
        <p:grpSpPr>
          <a:xfrm>
            <a:off x="680621" y="6581776"/>
            <a:ext cx="5496757" cy="2498390"/>
            <a:chOff x="680621" y="6581776"/>
            <a:chExt cx="5496757" cy="2498390"/>
          </a:xfrm>
        </p:grpSpPr>
        <p:pic>
          <p:nvPicPr>
            <p:cNvPr id="5" name="Graphic 1">
              <a:extLst>
                <a:ext uri="{FF2B5EF4-FFF2-40B4-BE49-F238E27FC236}">
                  <a16:creationId xmlns:a16="http://schemas.microsoft.com/office/drawing/2014/main" id="{516EF285-1297-7F8B-EA76-4154E17891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4" b="13815"/>
            <a:stretch/>
          </p:blipFill>
          <p:spPr bwMode="auto">
            <a:xfrm>
              <a:off x="680621" y="6581776"/>
              <a:ext cx="5496757" cy="2498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Gulfstream Lincoln Named Authorized Service Station By Howell Instruments |  Aviation Pros">
              <a:extLst>
                <a:ext uri="{FF2B5EF4-FFF2-40B4-BE49-F238E27FC236}">
                  <a16:creationId xmlns:a16="http://schemas.microsoft.com/office/drawing/2014/main" id="{22567AD5-DF57-51C2-55BC-EC5C05179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88" b="34844"/>
            <a:stretch/>
          </p:blipFill>
          <p:spPr bwMode="auto">
            <a:xfrm>
              <a:off x="2781332" y="8336370"/>
              <a:ext cx="1295337" cy="393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D6FC9E-4C9C-1F91-1964-F7C49ED95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41018" y="7085784"/>
              <a:ext cx="955865" cy="121383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5869ACF-D8BA-7E57-14EA-50D33C6A182A}"/>
              </a:ext>
            </a:extLst>
          </p:cNvPr>
          <p:cNvSpPr txBox="1"/>
          <p:nvPr/>
        </p:nvSpPr>
        <p:spPr>
          <a:xfrm>
            <a:off x="10854" y="2868039"/>
            <a:ext cx="68362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Free First Round of Beer </a:t>
            </a:r>
          </a:p>
          <a:p>
            <a:pPr algn="ctr"/>
            <a:r>
              <a:rPr lang="en-US" sz="1800" b="1" u="sng" dirty="0"/>
              <a:t>for the first 10 members of legal drinking age</a:t>
            </a:r>
          </a:p>
        </p:txBody>
      </p:sp>
    </p:spTree>
    <p:extLst>
      <p:ext uri="{BB962C8B-B14F-4D97-AF65-F5344CB8AC3E}">
        <p14:creationId xmlns:p14="http://schemas.microsoft.com/office/powerpoint/2010/main" val="19785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115</TotalTime>
  <Words>59</Words>
  <Application>Microsoft Office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Noma Martini</dc:creator>
  <cp:lastModifiedBy>Demirjian, Michael</cp:lastModifiedBy>
  <cp:revision>4</cp:revision>
  <dcterms:created xsi:type="dcterms:W3CDTF">2023-05-24T15:36:55Z</dcterms:created>
  <dcterms:modified xsi:type="dcterms:W3CDTF">2023-10-19T17:55:03Z</dcterms:modified>
</cp:coreProperties>
</file>