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3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7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6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C09-970E-4A57-8C14-CF6B5F24AC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62FC-201F-48F5-908D-E6AFF420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7" y="112889"/>
            <a:ext cx="6592711" cy="8861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" y="340944"/>
            <a:ext cx="1218268" cy="913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96" y="204566"/>
            <a:ext cx="6220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Tennessee Valley Chapter of the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Aviation Association of America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Hosting the 4th Annual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March 6th at Last Resort Guns in Madison</a:t>
            </a:r>
          </a:p>
          <a:p>
            <a:pPr algn="ctr"/>
            <a:r>
              <a:rPr lang="en-US" dirty="0" smtClean="0"/>
              <a:t>4:00 – 6:00 p.m.</a:t>
            </a:r>
          </a:p>
          <a:p>
            <a:pPr algn="ctr"/>
            <a:r>
              <a:rPr lang="en-US" dirty="0" smtClean="0"/>
              <a:t>Registration at the Last Resort Website</a:t>
            </a:r>
          </a:p>
          <a:p>
            <a:pPr algn="ctr"/>
            <a:r>
              <a:rPr lang="en-US" dirty="0" smtClean="0"/>
              <a:t>https://lastresort.wildapricot.org/event-3698914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1" y="6143445"/>
            <a:ext cx="5444902" cy="2514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87" y="1033467"/>
            <a:ext cx="2949196" cy="35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01" y="1362483"/>
            <a:ext cx="1638442" cy="320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029" y="2541533"/>
            <a:ext cx="640644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 </a:t>
            </a:r>
            <a:endParaRPr lang="en-US" sz="1400" dirty="0" smtClean="0"/>
          </a:p>
          <a:p>
            <a:pPr algn="ctr"/>
            <a:r>
              <a:rPr lang="en-US" sz="1400" dirty="0" smtClean="0"/>
              <a:t>Pre-Registration </a:t>
            </a:r>
            <a:r>
              <a:rPr lang="en-US" sz="1400" dirty="0"/>
              <a:t>cost is $25 for AAAA/LRGI </a:t>
            </a:r>
            <a:r>
              <a:rPr lang="en-US" sz="1400" dirty="0" smtClean="0"/>
              <a:t>members - Registration </a:t>
            </a:r>
            <a:r>
              <a:rPr lang="en-US" sz="1400" dirty="0"/>
              <a:t>on the day and for all others $35, $100 for all Team </a:t>
            </a:r>
            <a:r>
              <a:rPr lang="en-US" sz="1400" dirty="0" smtClean="0"/>
              <a:t>Entries (4 person </a:t>
            </a:r>
            <a:r>
              <a:rPr lang="en-US" sz="1400" dirty="0"/>
              <a:t>team)</a:t>
            </a:r>
          </a:p>
          <a:p>
            <a:pPr algn="ctr"/>
            <a:r>
              <a:rPr lang="en-US" sz="1100" dirty="0"/>
              <a:t> </a:t>
            </a:r>
          </a:p>
          <a:p>
            <a:pPr algn="ctr"/>
            <a:r>
              <a:rPr lang="en-US" sz="1400" dirty="0"/>
              <a:t>The shooting will be at </a:t>
            </a:r>
            <a:r>
              <a:rPr lang="en-US" sz="1400" dirty="0" smtClean="0"/>
              <a:t>11yrds </a:t>
            </a:r>
            <a:r>
              <a:rPr lang="en-US" sz="1400" dirty="0"/>
              <a:t>at Steel Plate Racks with 6 plates to knock down.  </a:t>
            </a:r>
            <a:endParaRPr lang="en-US" sz="1400" dirty="0" smtClean="0"/>
          </a:p>
          <a:p>
            <a:pPr algn="ctr"/>
            <a:r>
              <a:rPr lang="en-US" sz="1400" dirty="0" smtClean="0"/>
              <a:t>Each </a:t>
            </a:r>
            <a:r>
              <a:rPr lang="en-US" sz="1400" dirty="0"/>
              <a:t>contestant will get 2 attempts for a best time.</a:t>
            </a:r>
          </a:p>
          <a:p>
            <a:pPr algn="ctr"/>
            <a:r>
              <a:rPr lang="en-US" sz="1400" dirty="0"/>
              <a:t>  </a:t>
            </a:r>
          </a:p>
          <a:p>
            <a:pPr algn="ctr"/>
            <a:r>
              <a:rPr lang="en-US" sz="1400" dirty="0"/>
              <a:t>Shooting will be divided up into 2 classes for individual and team </a:t>
            </a:r>
            <a:r>
              <a:rPr lang="en-US" sz="1400" dirty="0" smtClean="0"/>
              <a:t>event </a:t>
            </a:r>
            <a:endParaRPr lang="en-US" sz="1400" dirty="0"/>
          </a:p>
          <a:p>
            <a:pPr algn="ctr"/>
            <a:r>
              <a:rPr lang="en-US" sz="1400" dirty="0"/>
              <a:t>Race </a:t>
            </a:r>
            <a:r>
              <a:rPr lang="en-US" sz="1400" dirty="0" smtClean="0"/>
              <a:t>Gun/Optic </a:t>
            </a:r>
            <a:r>
              <a:rPr lang="en-US" sz="1400" dirty="0"/>
              <a:t>and Service </a:t>
            </a:r>
            <a:r>
              <a:rPr lang="en-US" sz="1400" dirty="0" smtClean="0"/>
              <a:t>Pistol</a:t>
            </a:r>
          </a:p>
          <a:p>
            <a:pPr algn="ctr"/>
            <a:r>
              <a:rPr lang="en-US" sz="1100" b="1" i="1" u="sng" dirty="0"/>
              <a:t>Definition Race Gun and Optic: </a:t>
            </a:r>
            <a:r>
              <a:rPr lang="en-US" sz="1100" i="1" dirty="0"/>
              <a:t>Any handgun that has been Tuned Modified or built for Competitive shooting with or without an optical sight.</a:t>
            </a:r>
          </a:p>
          <a:p>
            <a:pPr algn="ctr"/>
            <a:r>
              <a:rPr lang="en-US" sz="1100" b="1" i="1" u="sng" dirty="0" smtClean="0"/>
              <a:t>Definition </a:t>
            </a:r>
            <a:r>
              <a:rPr lang="en-US" sz="1100" b="1" i="1" u="sng" dirty="0"/>
              <a:t>Service Pistol</a:t>
            </a:r>
            <a:r>
              <a:rPr lang="en-US" sz="1100" i="1" u="sng" dirty="0"/>
              <a:t>: </a:t>
            </a:r>
            <a:r>
              <a:rPr lang="en-US" sz="1100" i="1" dirty="0"/>
              <a:t>Any Handgun as issued to Police or Military. A mass produced pistol  unmodified from standard, Iron Sights only.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smtClean="0"/>
              <a:t>for all details visit the registration link above )</a:t>
            </a:r>
          </a:p>
          <a:p>
            <a:pPr algn="ctr"/>
            <a:endParaRPr lang="en-US" sz="600" dirty="0"/>
          </a:p>
          <a:p>
            <a:pPr algn="ctr"/>
            <a:r>
              <a:rPr lang="en-US" sz="1400" dirty="0"/>
              <a:t>You must sign up and pay for the event to reserve your </a:t>
            </a:r>
            <a:r>
              <a:rPr lang="en-US" sz="1400" dirty="0" smtClean="0"/>
              <a:t>space!</a:t>
            </a:r>
          </a:p>
          <a:p>
            <a:pPr algn="ctr"/>
            <a:r>
              <a:rPr lang="en-US" sz="1400" dirty="0" smtClean="0"/>
              <a:t>Pizza and Beer after the event!</a:t>
            </a:r>
          </a:p>
          <a:p>
            <a:pPr algn="ctr"/>
            <a:r>
              <a:rPr lang="en-US" sz="1400" b="1" dirty="0" smtClean="0"/>
              <a:t>POC – Steve Sanders 256-313-8481</a:t>
            </a:r>
            <a:endParaRPr lang="en-US" sz="1400" b="1" dirty="0"/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 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1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5804</TotalTime>
  <Words>38</Words>
  <Application>Microsoft Office PowerPoint</Application>
  <PresentationFormat>Letter Paper (8.5x11 in)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Sanders, Janice L Contractor/ Vencore</dc:creator>
  <cp:lastModifiedBy>Sanders, Janice L Contractor/ Vencore</cp:lastModifiedBy>
  <cp:revision>20</cp:revision>
  <dcterms:created xsi:type="dcterms:W3CDTF">2018-12-27T16:29:25Z</dcterms:created>
  <dcterms:modified xsi:type="dcterms:W3CDTF">2020-01-21T19:16:11Z</dcterms:modified>
</cp:coreProperties>
</file>